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81" r:id="rId4"/>
    <p:sldId id="257" r:id="rId5"/>
    <p:sldId id="259" r:id="rId6"/>
    <p:sldId id="258" r:id="rId7"/>
    <p:sldId id="260" r:id="rId8"/>
    <p:sldId id="261" r:id="rId9"/>
    <p:sldId id="262" r:id="rId10"/>
    <p:sldId id="264" r:id="rId11"/>
    <p:sldId id="266" r:id="rId12"/>
    <p:sldId id="282" r:id="rId13"/>
    <p:sldId id="263" r:id="rId14"/>
    <p:sldId id="273" r:id="rId15"/>
    <p:sldId id="283" r:id="rId16"/>
    <p:sldId id="267" r:id="rId17"/>
    <p:sldId id="269" r:id="rId18"/>
    <p:sldId id="271" r:id="rId19"/>
    <p:sldId id="270" r:id="rId20"/>
    <p:sldId id="274" r:id="rId21"/>
    <p:sldId id="279" r:id="rId22"/>
    <p:sldId id="272" r:id="rId23"/>
    <p:sldId id="276" r:id="rId24"/>
    <p:sldId id="277" r:id="rId25"/>
    <p:sldId id="278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B33"/>
    <a:srgbClr val="AC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ssellnjk\Desktop\LabProjects\dunlin\cases\data_MCr_ra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ssellnjk\Desktop\LabProjects\dunlin\cases\data_MCr_ra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ssellnjk\Desktop\LabProjects\dunlin\cases\data_MCr_raw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ssellnjk\Desktop\LabProjects\dunlin\cases\data_MCr_raw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RFP/OD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MCr LB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data_MCr_AU!$F$4:$F$148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data_MCr_AU!$I$4:$I$148</c:f>
              <c:numCache>
                <c:formatCode>General</c:formatCode>
                <c:ptCount val="145"/>
                <c:pt idx="0">
                  <c:v>0</c:v>
                </c:pt>
                <c:pt idx="1">
                  <c:v>219.51219512195118</c:v>
                </c:pt>
                <c:pt idx="2">
                  <c:v>0</c:v>
                </c:pt>
                <c:pt idx="3">
                  <c:v>104.16666666666663</c:v>
                </c:pt>
                <c:pt idx="4">
                  <c:v>120.68965517241381</c:v>
                </c:pt>
                <c:pt idx="5">
                  <c:v>82.191780821917803</c:v>
                </c:pt>
                <c:pt idx="6">
                  <c:v>0</c:v>
                </c:pt>
                <c:pt idx="7">
                  <c:v>50</c:v>
                </c:pt>
                <c:pt idx="8">
                  <c:v>69.182389937106919</c:v>
                </c:pt>
                <c:pt idx="9">
                  <c:v>47.61904761904762</c:v>
                </c:pt>
                <c:pt idx="10">
                  <c:v>82.089552238805965</c:v>
                </c:pt>
                <c:pt idx="11">
                  <c:v>49.079754601227002</c:v>
                </c:pt>
                <c:pt idx="12">
                  <c:v>68.181818181818173</c:v>
                </c:pt>
                <c:pt idx="13">
                  <c:v>74.941451990632316</c:v>
                </c:pt>
                <c:pt idx="14">
                  <c:v>76.923076923076906</c:v>
                </c:pt>
                <c:pt idx="15">
                  <c:v>92.936802973977692</c:v>
                </c:pt>
                <c:pt idx="16">
                  <c:v>100</c:v>
                </c:pt>
                <c:pt idx="17">
                  <c:v>84.958217270194979</c:v>
                </c:pt>
                <c:pt idx="18">
                  <c:v>70.087609511889852</c:v>
                </c:pt>
                <c:pt idx="19">
                  <c:v>64.017660044150105</c:v>
                </c:pt>
                <c:pt idx="20">
                  <c:v>72.86166842661035</c:v>
                </c:pt>
                <c:pt idx="21">
                  <c:v>69.600818833162734</c:v>
                </c:pt>
                <c:pt idx="22">
                  <c:v>58.531746031746032</c:v>
                </c:pt>
                <c:pt idx="23">
                  <c:v>54.054054054054049</c:v>
                </c:pt>
                <c:pt idx="24">
                  <c:v>70.961718020541554</c:v>
                </c:pt>
                <c:pt idx="25">
                  <c:v>55.203619909502265</c:v>
                </c:pt>
                <c:pt idx="26">
                  <c:v>55.06216696269982</c:v>
                </c:pt>
                <c:pt idx="27">
                  <c:v>52.813852813852812</c:v>
                </c:pt>
                <c:pt idx="28">
                  <c:v>61.864406779661017</c:v>
                </c:pt>
                <c:pt idx="29">
                  <c:v>60.681629260182874</c:v>
                </c:pt>
                <c:pt idx="30">
                  <c:v>64.332247557003257</c:v>
                </c:pt>
                <c:pt idx="31">
                  <c:v>65.112540192926048</c:v>
                </c:pt>
                <c:pt idx="32">
                  <c:v>69.655724579663726</c:v>
                </c:pt>
                <c:pt idx="33">
                  <c:v>66.508313539192386</c:v>
                </c:pt>
                <c:pt idx="34">
                  <c:v>84.251968503937007</c:v>
                </c:pt>
                <c:pt idx="35">
                  <c:v>79.625292740046831</c:v>
                </c:pt>
                <c:pt idx="36">
                  <c:v>70.378963650425376</c:v>
                </c:pt>
                <c:pt idx="37">
                  <c:v>86.153846153846146</c:v>
                </c:pt>
                <c:pt idx="38">
                  <c:v>89.449541284403665</c:v>
                </c:pt>
                <c:pt idx="39">
                  <c:v>74.695121951219505</c:v>
                </c:pt>
                <c:pt idx="40">
                  <c:v>88.973384030418259</c:v>
                </c:pt>
                <c:pt idx="41">
                  <c:v>90.015128593040842</c:v>
                </c:pt>
                <c:pt idx="42">
                  <c:v>90.977443609022558</c:v>
                </c:pt>
                <c:pt idx="43">
                  <c:v>102.17881292261458</c:v>
                </c:pt>
                <c:pt idx="44">
                  <c:v>101.94902548725638</c:v>
                </c:pt>
                <c:pt idx="45">
                  <c:v>117.95642374154771</c:v>
                </c:pt>
                <c:pt idx="46">
                  <c:v>107.78443113772454</c:v>
                </c:pt>
                <c:pt idx="47">
                  <c:v>118.8340807174888</c:v>
                </c:pt>
                <c:pt idx="48">
                  <c:v>116.72862453531599</c:v>
                </c:pt>
                <c:pt idx="49">
                  <c:v>145.08928571428569</c:v>
                </c:pt>
                <c:pt idx="50">
                  <c:v>133.33333333333334</c:v>
                </c:pt>
                <c:pt idx="51">
                  <c:v>135.45521835677278</c:v>
                </c:pt>
                <c:pt idx="52">
                  <c:v>149.52589350838804</c:v>
                </c:pt>
                <c:pt idx="53">
                  <c:v>155.92972181551977</c:v>
                </c:pt>
                <c:pt idx="54">
                  <c:v>159.59004392386532</c:v>
                </c:pt>
                <c:pt idx="55">
                  <c:v>168.21760916249104</c:v>
                </c:pt>
                <c:pt idx="56">
                  <c:v>184.13391557496362</c:v>
                </c:pt>
                <c:pt idx="57">
                  <c:v>186.13138686131387</c:v>
                </c:pt>
                <c:pt idx="58">
                  <c:v>187.2278664731495</c:v>
                </c:pt>
                <c:pt idx="59">
                  <c:v>184.99635833940278</c:v>
                </c:pt>
                <c:pt idx="60">
                  <c:v>197.8102189781022</c:v>
                </c:pt>
                <c:pt idx="61">
                  <c:v>199.41775836972346</c:v>
                </c:pt>
                <c:pt idx="62">
                  <c:v>210.29731689630168</c:v>
                </c:pt>
                <c:pt idx="63">
                  <c:v>198.4011627906977</c:v>
                </c:pt>
                <c:pt idx="64">
                  <c:v>225.05462490895849</c:v>
                </c:pt>
                <c:pt idx="65">
                  <c:v>219.56521739130437</c:v>
                </c:pt>
                <c:pt idx="66">
                  <c:v>217.93002915451896</c:v>
                </c:pt>
                <c:pt idx="67">
                  <c:v>225.38293216630197</c:v>
                </c:pt>
                <c:pt idx="68">
                  <c:v>237.57309941520469</c:v>
                </c:pt>
                <c:pt idx="69">
                  <c:v>226.93997071742317</c:v>
                </c:pt>
                <c:pt idx="70">
                  <c:v>235.72474377745243</c:v>
                </c:pt>
                <c:pt idx="71">
                  <c:v>230.88235294117649</c:v>
                </c:pt>
                <c:pt idx="72">
                  <c:v>231.68023686158401</c:v>
                </c:pt>
                <c:pt idx="73">
                  <c:v>222.14022140221402</c:v>
                </c:pt>
                <c:pt idx="74">
                  <c:v>233.50630096367681</c:v>
                </c:pt>
                <c:pt idx="75">
                  <c:v>219.58456973293769</c:v>
                </c:pt>
                <c:pt idx="76">
                  <c:v>235.73017049666419</c:v>
                </c:pt>
                <c:pt idx="77">
                  <c:v>227.44220730797912</c:v>
                </c:pt>
                <c:pt idx="78">
                  <c:v>225.61429635145197</c:v>
                </c:pt>
                <c:pt idx="79">
                  <c:v>231.05776444111029</c:v>
                </c:pt>
                <c:pt idx="80">
                  <c:v>221.21896162528216</c:v>
                </c:pt>
                <c:pt idx="81">
                  <c:v>222.22222222222223</c:v>
                </c:pt>
                <c:pt idx="82">
                  <c:v>241.64133738601828</c:v>
                </c:pt>
                <c:pt idx="83">
                  <c:v>237.26235741444867</c:v>
                </c:pt>
                <c:pt idx="84">
                  <c:v>231.41122913505313</c:v>
                </c:pt>
                <c:pt idx="85">
                  <c:v>241.59021406727831</c:v>
                </c:pt>
                <c:pt idx="86">
                  <c:v>236.41928079571539</c:v>
                </c:pt>
                <c:pt idx="87">
                  <c:v>234.12394797245602</c:v>
                </c:pt>
                <c:pt idx="88">
                  <c:v>234.84267075978514</c:v>
                </c:pt>
                <c:pt idx="89">
                  <c:v>247.49421742482653</c:v>
                </c:pt>
                <c:pt idx="90">
                  <c:v>235.61430793157081</c:v>
                </c:pt>
                <c:pt idx="91">
                  <c:v>246.70287044220328</c:v>
                </c:pt>
                <c:pt idx="92">
                  <c:v>230.17107309486784</c:v>
                </c:pt>
                <c:pt idx="93">
                  <c:v>248.04381846635368</c:v>
                </c:pt>
                <c:pt idx="94">
                  <c:v>237.31459797033568</c:v>
                </c:pt>
                <c:pt idx="95">
                  <c:v>237.87167449139281</c:v>
                </c:pt>
                <c:pt idx="96">
                  <c:v>244.70588235294119</c:v>
                </c:pt>
                <c:pt idx="97">
                  <c:v>237.12948517940717</c:v>
                </c:pt>
                <c:pt idx="98">
                  <c:v>248.22695035460995</c:v>
                </c:pt>
                <c:pt idx="99">
                  <c:v>246.85534591194968</c:v>
                </c:pt>
                <c:pt idx="100">
                  <c:v>247.83634933123523</c:v>
                </c:pt>
                <c:pt idx="101">
                  <c:v>235.84905660377359</c:v>
                </c:pt>
                <c:pt idx="102">
                  <c:v>235.89341692789969</c:v>
                </c:pt>
                <c:pt idx="103">
                  <c:v>235.24783634933127</c:v>
                </c:pt>
                <c:pt idx="104">
                  <c:v>259.28853754940707</c:v>
                </c:pt>
                <c:pt idx="105">
                  <c:v>243.69085173501577</c:v>
                </c:pt>
                <c:pt idx="106">
                  <c:v>233.25453112687157</c:v>
                </c:pt>
                <c:pt idx="107">
                  <c:v>241.10671936758897</c:v>
                </c:pt>
                <c:pt idx="108">
                  <c:v>236.84210526315789</c:v>
                </c:pt>
                <c:pt idx="109">
                  <c:v>249.40047961630697</c:v>
                </c:pt>
                <c:pt idx="110">
                  <c:v>244.39102564102564</c:v>
                </c:pt>
                <c:pt idx="111">
                  <c:v>253.40817963111465</c:v>
                </c:pt>
                <c:pt idx="112">
                  <c:v>264.2570281124498</c:v>
                </c:pt>
                <c:pt idx="113">
                  <c:v>233.38735818476499</c:v>
                </c:pt>
                <c:pt idx="114">
                  <c:v>256.05815831987076</c:v>
                </c:pt>
                <c:pt idx="115">
                  <c:v>271.32412672623883</c:v>
                </c:pt>
                <c:pt idx="116">
                  <c:v>255.09372453137732</c:v>
                </c:pt>
                <c:pt idx="117">
                  <c:v>249.38675388389206</c:v>
                </c:pt>
                <c:pt idx="118">
                  <c:v>262.76771004942339</c:v>
                </c:pt>
                <c:pt idx="119">
                  <c:v>253.05126118795766</c:v>
                </c:pt>
                <c:pt idx="120">
                  <c:v>263.93442622950818</c:v>
                </c:pt>
                <c:pt idx="121">
                  <c:v>239.1125718981101</c:v>
                </c:pt>
                <c:pt idx="122">
                  <c:v>251.43325143325143</c:v>
                </c:pt>
                <c:pt idx="123">
                  <c:v>263.68159203980099</c:v>
                </c:pt>
                <c:pt idx="124">
                  <c:v>264.77935054121565</c:v>
                </c:pt>
                <c:pt idx="125">
                  <c:v>258.67768595041321</c:v>
                </c:pt>
                <c:pt idx="126">
                  <c:v>268.1099084096586</c:v>
                </c:pt>
                <c:pt idx="127">
                  <c:v>266.55490360435874</c:v>
                </c:pt>
                <c:pt idx="128">
                  <c:v>275.02102607232968</c:v>
                </c:pt>
                <c:pt idx="129">
                  <c:v>265.99326599326599</c:v>
                </c:pt>
                <c:pt idx="130">
                  <c:v>255.67703952901596</c:v>
                </c:pt>
                <c:pt idx="131">
                  <c:v>254.63743676222597</c:v>
                </c:pt>
                <c:pt idx="132">
                  <c:v>265.35836177474403</c:v>
                </c:pt>
                <c:pt idx="133">
                  <c:v>251.90839694656486</c:v>
                </c:pt>
                <c:pt idx="134">
                  <c:v>276.83134582623512</c:v>
                </c:pt>
                <c:pt idx="135">
                  <c:v>266.60988074957413</c:v>
                </c:pt>
                <c:pt idx="136">
                  <c:v>256.41025641025641</c:v>
                </c:pt>
                <c:pt idx="137">
                  <c:v>283.86540120793785</c:v>
                </c:pt>
                <c:pt idx="138">
                  <c:v>263.33907056798625</c:v>
                </c:pt>
                <c:pt idx="139">
                  <c:v>253.48432055749126</c:v>
                </c:pt>
                <c:pt idx="140">
                  <c:v>264.83233018056751</c:v>
                </c:pt>
                <c:pt idx="141">
                  <c:v>261.9254119687771</c:v>
                </c:pt>
                <c:pt idx="142">
                  <c:v>274.39024390243901</c:v>
                </c:pt>
                <c:pt idx="143">
                  <c:v>262.00873362445412</c:v>
                </c:pt>
                <c:pt idx="144">
                  <c:v>265.57093425605535</c:v>
                </c:pt>
              </c:numCache>
            </c:numRef>
          </c:yVal>
          <c:smooth val="0"/>
        </c:ser>
        <c:ser>
          <c:idx val="1"/>
          <c:order val="1"/>
          <c:tx>
            <c:v>MCr M9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data_MCr_AU!$H$4:$H$148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data_MCr_AU!$J$4:$J$148</c:f>
              <c:numCache>
                <c:formatCode>General</c:formatCode>
                <c:ptCount val="145"/>
                <c:pt idx="0">
                  <c:v>0</c:v>
                </c:pt>
                <c:pt idx="1">
                  <c:v>0</c:v>
                </c:pt>
                <c:pt idx="2">
                  <c:v>43.478260869565219</c:v>
                </c:pt>
                <c:pt idx="3">
                  <c:v>20</c:v>
                </c:pt>
                <c:pt idx="4">
                  <c:v>135.59322033898309</c:v>
                </c:pt>
                <c:pt idx="5">
                  <c:v>250.00000000000003</c:v>
                </c:pt>
                <c:pt idx="6">
                  <c:v>225</c:v>
                </c:pt>
                <c:pt idx="7">
                  <c:v>51.546391752577328</c:v>
                </c:pt>
                <c:pt idx="8">
                  <c:v>0</c:v>
                </c:pt>
                <c:pt idx="9">
                  <c:v>22.058823529411764</c:v>
                </c:pt>
                <c:pt idx="10">
                  <c:v>123.45679012345681</c:v>
                </c:pt>
                <c:pt idx="11">
                  <c:v>46.153846153846153</c:v>
                </c:pt>
                <c:pt idx="12">
                  <c:v>103.30578512396694</c:v>
                </c:pt>
                <c:pt idx="13">
                  <c:v>99.31506849315069</c:v>
                </c:pt>
                <c:pt idx="14">
                  <c:v>73.44632768361582</c:v>
                </c:pt>
                <c:pt idx="15">
                  <c:v>62.052505966587113</c:v>
                </c:pt>
                <c:pt idx="16">
                  <c:v>51.020408163265316</c:v>
                </c:pt>
                <c:pt idx="17">
                  <c:v>43.243243243243242</c:v>
                </c:pt>
                <c:pt idx="18">
                  <c:v>54.329371816638364</c:v>
                </c:pt>
                <c:pt idx="19">
                  <c:v>34.848484848484844</c:v>
                </c:pt>
                <c:pt idx="20">
                  <c:v>44.776119402985074</c:v>
                </c:pt>
                <c:pt idx="21">
                  <c:v>50.805452292441139</c:v>
                </c:pt>
                <c:pt idx="22">
                  <c:v>51.918735891647856</c:v>
                </c:pt>
                <c:pt idx="23">
                  <c:v>42.060988433228175</c:v>
                </c:pt>
                <c:pt idx="24">
                  <c:v>49.652432969215489</c:v>
                </c:pt>
                <c:pt idx="25">
                  <c:v>38.606403013182671</c:v>
                </c:pt>
                <c:pt idx="26">
                  <c:v>42.152466367713004</c:v>
                </c:pt>
                <c:pt idx="27">
                  <c:v>50.173010380622834</c:v>
                </c:pt>
                <c:pt idx="28">
                  <c:v>32.608695652173914</c:v>
                </c:pt>
                <c:pt idx="29">
                  <c:v>53.527980535279802</c:v>
                </c:pt>
                <c:pt idx="30">
                  <c:v>49.841772151898731</c:v>
                </c:pt>
                <c:pt idx="31">
                  <c:v>52.590873936581595</c:v>
                </c:pt>
                <c:pt idx="32">
                  <c:v>53.110773899848255</c:v>
                </c:pt>
                <c:pt idx="33">
                  <c:v>54.034048852701702</c:v>
                </c:pt>
                <c:pt idx="34">
                  <c:v>61.728395061728392</c:v>
                </c:pt>
                <c:pt idx="35">
                  <c:v>40.598290598290596</c:v>
                </c:pt>
                <c:pt idx="36">
                  <c:v>59.030217849613493</c:v>
                </c:pt>
                <c:pt idx="37">
                  <c:v>52.047189451769604</c:v>
                </c:pt>
                <c:pt idx="38">
                  <c:v>70.451436388508895</c:v>
                </c:pt>
                <c:pt idx="39">
                  <c:v>68.041237113402062</c:v>
                </c:pt>
                <c:pt idx="40">
                  <c:v>95.172413793103445</c:v>
                </c:pt>
                <c:pt idx="41">
                  <c:v>109.65517241379311</c:v>
                </c:pt>
                <c:pt idx="42">
                  <c:v>133.79310344827587</c:v>
                </c:pt>
                <c:pt idx="43">
                  <c:v>144.13793103448276</c:v>
                </c:pt>
                <c:pt idx="44">
                  <c:v>185.18518518518519</c:v>
                </c:pt>
                <c:pt idx="45">
                  <c:v>203.14637482900136</c:v>
                </c:pt>
                <c:pt idx="46">
                  <c:v>200.40899795501022</c:v>
                </c:pt>
                <c:pt idx="47">
                  <c:v>209.34959349593495</c:v>
                </c:pt>
                <c:pt idx="48">
                  <c:v>230.14804845222073</c:v>
                </c:pt>
                <c:pt idx="49">
                  <c:v>228.24631860776438</c:v>
                </c:pt>
                <c:pt idx="50">
                  <c:v>231.64218958611482</c:v>
                </c:pt>
                <c:pt idx="51">
                  <c:v>239.01464713715046</c:v>
                </c:pt>
                <c:pt idx="52">
                  <c:v>228.05851063829786</c:v>
                </c:pt>
                <c:pt idx="53">
                  <c:v>231.58593231585934</c:v>
                </c:pt>
                <c:pt idx="54">
                  <c:v>244.85733244857332</c:v>
                </c:pt>
                <c:pt idx="55">
                  <c:v>237.40053050397879</c:v>
                </c:pt>
                <c:pt idx="56">
                  <c:v>224.3547319655857</c:v>
                </c:pt>
                <c:pt idx="57">
                  <c:v>225.67835870284577</c:v>
                </c:pt>
                <c:pt idx="58">
                  <c:v>234.63317911434234</c:v>
                </c:pt>
                <c:pt idx="59">
                  <c:v>241.90350297422339</c:v>
                </c:pt>
                <c:pt idx="60">
                  <c:v>246.3672391017173</c:v>
                </c:pt>
                <c:pt idx="61">
                  <c:v>233.00330033003297</c:v>
                </c:pt>
                <c:pt idx="62">
                  <c:v>234.1688654353562</c:v>
                </c:pt>
                <c:pt idx="63">
                  <c:v>234.51910408432147</c:v>
                </c:pt>
                <c:pt idx="64">
                  <c:v>243.74176548089591</c:v>
                </c:pt>
                <c:pt idx="65">
                  <c:v>231.57894736842104</c:v>
                </c:pt>
                <c:pt idx="66">
                  <c:v>244.57593688362917</c:v>
                </c:pt>
                <c:pt idx="67">
                  <c:v>239.81603153745073</c:v>
                </c:pt>
                <c:pt idx="68">
                  <c:v>238.84514435695539</c:v>
                </c:pt>
                <c:pt idx="69">
                  <c:v>236.87664041994751</c:v>
                </c:pt>
                <c:pt idx="70">
                  <c:v>238.53211009174311</c:v>
                </c:pt>
                <c:pt idx="71">
                  <c:v>243.77457404980339</c:v>
                </c:pt>
                <c:pt idx="72">
                  <c:v>242.30517354289455</c:v>
                </c:pt>
                <c:pt idx="73">
                  <c:v>242.30517354289455</c:v>
                </c:pt>
                <c:pt idx="74">
                  <c:v>244.76439790575915</c:v>
                </c:pt>
                <c:pt idx="75">
                  <c:v>252.94117647058823</c:v>
                </c:pt>
                <c:pt idx="76">
                  <c:v>245.92302674494454</c:v>
                </c:pt>
                <c:pt idx="77">
                  <c:v>228.45953002610966</c:v>
                </c:pt>
                <c:pt idx="78">
                  <c:v>233.02872062663184</c:v>
                </c:pt>
                <c:pt idx="79">
                  <c:v>252.61096605744126</c:v>
                </c:pt>
                <c:pt idx="80">
                  <c:v>238.25065274151436</c:v>
                </c:pt>
                <c:pt idx="81">
                  <c:v>240.39087947882734</c:v>
                </c:pt>
                <c:pt idx="82">
                  <c:v>240.234375</c:v>
                </c:pt>
                <c:pt idx="83">
                  <c:v>240.234375</c:v>
                </c:pt>
                <c:pt idx="84">
                  <c:v>233.31173039533377</c:v>
                </c:pt>
                <c:pt idx="85">
                  <c:v>244.79166666666666</c:v>
                </c:pt>
                <c:pt idx="86">
                  <c:v>244.79166666666666</c:v>
                </c:pt>
                <c:pt idx="87">
                  <c:v>252.43981782693555</c:v>
                </c:pt>
                <c:pt idx="88">
                  <c:v>251.62548764629389</c:v>
                </c:pt>
                <c:pt idx="89">
                  <c:v>242.02992843201039</c:v>
                </c:pt>
                <c:pt idx="90">
                  <c:v>251.2987012987013</c:v>
                </c:pt>
                <c:pt idx="91">
                  <c:v>254.22626788036411</c:v>
                </c:pt>
                <c:pt idx="92">
                  <c:v>239.6103896103896</c:v>
                </c:pt>
                <c:pt idx="93">
                  <c:v>266.19170984455957</c:v>
                </c:pt>
                <c:pt idx="94">
                  <c:v>246.75324675324674</c:v>
                </c:pt>
                <c:pt idx="95">
                  <c:v>252.59740259740258</c:v>
                </c:pt>
                <c:pt idx="96">
                  <c:v>229.07203114860479</c:v>
                </c:pt>
                <c:pt idx="97">
                  <c:v>241.24513618677042</c:v>
                </c:pt>
                <c:pt idx="98">
                  <c:v>256.47668393782385</c:v>
                </c:pt>
                <c:pt idx="99">
                  <c:v>245.6254050550875</c:v>
                </c:pt>
                <c:pt idx="100">
                  <c:v>252.10084033613447</c:v>
                </c:pt>
                <c:pt idx="101">
                  <c:v>254.85122897800775</c:v>
                </c:pt>
                <c:pt idx="102">
                  <c:v>250.80801551389789</c:v>
                </c:pt>
                <c:pt idx="103">
                  <c:v>260.33591731266148</c:v>
                </c:pt>
                <c:pt idx="104">
                  <c:v>257.41935483870969</c:v>
                </c:pt>
                <c:pt idx="105">
                  <c:v>249.83902124919513</c:v>
                </c:pt>
                <c:pt idx="106">
                  <c:v>253.38491295938107</c:v>
                </c:pt>
                <c:pt idx="107">
                  <c:v>265.12226512226511</c:v>
                </c:pt>
                <c:pt idx="108">
                  <c:v>260.45016077170419</c:v>
                </c:pt>
                <c:pt idx="109">
                  <c:v>262.68464996788697</c:v>
                </c:pt>
                <c:pt idx="110">
                  <c:v>249.35897435897434</c:v>
                </c:pt>
                <c:pt idx="111">
                  <c:v>247.60076775431864</c:v>
                </c:pt>
                <c:pt idx="112">
                  <c:v>248.24505424377793</c:v>
                </c:pt>
                <c:pt idx="113">
                  <c:v>257.34355044699873</c:v>
                </c:pt>
                <c:pt idx="114">
                  <c:v>257.48884639898023</c:v>
                </c:pt>
                <c:pt idx="115">
                  <c:v>251.59235668789808</c:v>
                </c:pt>
                <c:pt idx="116">
                  <c:v>255.88796944621262</c:v>
                </c:pt>
                <c:pt idx="117">
                  <c:v>269.08396946564886</c:v>
                </c:pt>
                <c:pt idx="118">
                  <c:v>256.34517766497459</c:v>
                </c:pt>
                <c:pt idx="119">
                  <c:v>269.49904882688651</c:v>
                </c:pt>
                <c:pt idx="120">
                  <c:v>275.49081697276756</c:v>
                </c:pt>
                <c:pt idx="121">
                  <c:v>252.21238938053096</c:v>
                </c:pt>
                <c:pt idx="122">
                  <c:v>270.37271004421984</c:v>
                </c:pt>
                <c:pt idx="123">
                  <c:v>256.15141955835963</c:v>
                </c:pt>
                <c:pt idx="124">
                  <c:v>277.88279773156899</c:v>
                </c:pt>
                <c:pt idx="125">
                  <c:v>259.2825676526117</c:v>
                </c:pt>
                <c:pt idx="126">
                  <c:v>264.44723618090455</c:v>
                </c:pt>
                <c:pt idx="127">
                  <c:v>265.0753768844221</c:v>
                </c:pt>
                <c:pt idx="128">
                  <c:v>261.44200626959247</c:v>
                </c:pt>
                <c:pt idx="129">
                  <c:v>264.70588235294122</c:v>
                </c:pt>
                <c:pt idx="130">
                  <c:v>278.92432770481554</c:v>
                </c:pt>
                <c:pt idx="131">
                  <c:v>269.83135540287321</c:v>
                </c:pt>
                <c:pt idx="132">
                  <c:v>259.51341235184032</c:v>
                </c:pt>
                <c:pt idx="133">
                  <c:v>269.95012468827929</c:v>
                </c:pt>
                <c:pt idx="134">
                  <c:v>271.02803738317755</c:v>
                </c:pt>
                <c:pt idx="135">
                  <c:v>274.08328154133</c:v>
                </c:pt>
                <c:pt idx="136">
                  <c:v>251.86567164179104</c:v>
                </c:pt>
                <c:pt idx="137">
                  <c:v>267.08074534161494</c:v>
                </c:pt>
                <c:pt idx="138">
                  <c:v>266.62523306401494</c:v>
                </c:pt>
                <c:pt idx="139">
                  <c:v>266.00372902423868</c:v>
                </c:pt>
                <c:pt idx="140">
                  <c:v>266.00372902423868</c:v>
                </c:pt>
                <c:pt idx="141">
                  <c:v>273.46177750155374</c:v>
                </c:pt>
                <c:pt idx="142">
                  <c:v>272.95285359801488</c:v>
                </c:pt>
                <c:pt idx="143">
                  <c:v>270.47146401985111</c:v>
                </c:pt>
                <c:pt idx="144">
                  <c:v>264.88833746898263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7612960"/>
        <c:axId val="392061152"/>
      </c:scatterChart>
      <c:valAx>
        <c:axId val="397612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61152"/>
        <c:crosses val="autoZero"/>
        <c:crossBetween val="midCat"/>
      </c:valAx>
      <c:valAx>
        <c:axId val="39206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612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OD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Mcr LB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data_MCr_AU!$E$4:$E$148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data_MCr_AU!$A$4:$A$148</c:f>
              <c:numCache>
                <c:formatCode>General</c:formatCode>
                <c:ptCount val="145"/>
                <c:pt idx="0">
                  <c:v>4.300000000000001E-2</c:v>
                </c:pt>
                <c:pt idx="1">
                  <c:v>4.1000000000000009E-2</c:v>
                </c:pt>
                <c:pt idx="2">
                  <c:v>4.300000000000001E-2</c:v>
                </c:pt>
                <c:pt idx="3">
                  <c:v>4.8000000000000015E-2</c:v>
                </c:pt>
                <c:pt idx="4">
                  <c:v>5.7999999999999996E-2</c:v>
                </c:pt>
                <c:pt idx="5">
                  <c:v>7.3000000000000009E-2</c:v>
                </c:pt>
                <c:pt idx="6">
                  <c:v>9.2999999999999999E-2</c:v>
                </c:pt>
                <c:pt idx="7">
                  <c:v>0.12</c:v>
                </c:pt>
                <c:pt idx="8">
                  <c:v>0.159</c:v>
                </c:pt>
                <c:pt idx="9">
                  <c:v>0.21</c:v>
                </c:pt>
                <c:pt idx="10">
                  <c:v>0.26800000000000002</c:v>
                </c:pt>
                <c:pt idx="11">
                  <c:v>0.32599999999999996</c:v>
                </c:pt>
                <c:pt idx="12">
                  <c:v>0.39600000000000002</c:v>
                </c:pt>
                <c:pt idx="13">
                  <c:v>0.42700000000000005</c:v>
                </c:pt>
                <c:pt idx="14">
                  <c:v>0.46800000000000008</c:v>
                </c:pt>
                <c:pt idx="15">
                  <c:v>0.53800000000000003</c:v>
                </c:pt>
                <c:pt idx="16">
                  <c:v>0.63</c:v>
                </c:pt>
                <c:pt idx="17">
                  <c:v>0.71800000000000008</c:v>
                </c:pt>
                <c:pt idx="18">
                  <c:v>0.79900000000000004</c:v>
                </c:pt>
                <c:pt idx="19">
                  <c:v>0.90600000000000003</c:v>
                </c:pt>
                <c:pt idx="20">
                  <c:v>0.94700000000000006</c:v>
                </c:pt>
                <c:pt idx="21">
                  <c:v>0.97700000000000009</c:v>
                </c:pt>
                <c:pt idx="22">
                  <c:v>1.008</c:v>
                </c:pt>
                <c:pt idx="23">
                  <c:v>1.036</c:v>
                </c:pt>
                <c:pt idx="24">
                  <c:v>1.071</c:v>
                </c:pt>
                <c:pt idx="25">
                  <c:v>1.105</c:v>
                </c:pt>
                <c:pt idx="26">
                  <c:v>1.1260000000000001</c:v>
                </c:pt>
                <c:pt idx="27">
                  <c:v>1.155</c:v>
                </c:pt>
                <c:pt idx="28">
                  <c:v>1.18</c:v>
                </c:pt>
                <c:pt idx="29">
                  <c:v>1.2030000000000001</c:v>
                </c:pt>
                <c:pt idx="30">
                  <c:v>1.228</c:v>
                </c:pt>
                <c:pt idx="31">
                  <c:v>1.244</c:v>
                </c:pt>
                <c:pt idx="32">
                  <c:v>1.2490000000000001</c:v>
                </c:pt>
                <c:pt idx="33">
                  <c:v>1.2630000000000001</c:v>
                </c:pt>
                <c:pt idx="34">
                  <c:v>1.27</c:v>
                </c:pt>
                <c:pt idx="35">
                  <c:v>1.2810000000000001</c:v>
                </c:pt>
                <c:pt idx="36">
                  <c:v>1.2929999999999999</c:v>
                </c:pt>
                <c:pt idx="37">
                  <c:v>1.3</c:v>
                </c:pt>
                <c:pt idx="38">
                  <c:v>1.3080000000000001</c:v>
                </c:pt>
                <c:pt idx="39">
                  <c:v>1.3120000000000001</c:v>
                </c:pt>
                <c:pt idx="40">
                  <c:v>1.3149999999999999</c:v>
                </c:pt>
                <c:pt idx="41">
                  <c:v>1.3220000000000001</c:v>
                </c:pt>
                <c:pt idx="42">
                  <c:v>1.33</c:v>
                </c:pt>
                <c:pt idx="43">
                  <c:v>1.331</c:v>
                </c:pt>
                <c:pt idx="44">
                  <c:v>1.3339999999999999</c:v>
                </c:pt>
                <c:pt idx="45">
                  <c:v>1.331</c:v>
                </c:pt>
                <c:pt idx="46">
                  <c:v>1.3360000000000001</c:v>
                </c:pt>
                <c:pt idx="47">
                  <c:v>1.3379999999999999</c:v>
                </c:pt>
                <c:pt idx="48">
                  <c:v>1.345</c:v>
                </c:pt>
                <c:pt idx="49">
                  <c:v>1.3440000000000001</c:v>
                </c:pt>
                <c:pt idx="50">
                  <c:v>1.3499999999999999</c:v>
                </c:pt>
                <c:pt idx="51">
                  <c:v>1.351</c:v>
                </c:pt>
                <c:pt idx="52">
                  <c:v>1.371</c:v>
                </c:pt>
                <c:pt idx="53">
                  <c:v>1.3659999999999999</c:v>
                </c:pt>
                <c:pt idx="54">
                  <c:v>1.3659999999999999</c:v>
                </c:pt>
                <c:pt idx="55">
                  <c:v>1.397</c:v>
                </c:pt>
                <c:pt idx="56">
                  <c:v>1.3739999999999999</c:v>
                </c:pt>
                <c:pt idx="57">
                  <c:v>1.3699999999999999</c:v>
                </c:pt>
                <c:pt idx="58">
                  <c:v>1.3779999999999999</c:v>
                </c:pt>
                <c:pt idx="59">
                  <c:v>1.373</c:v>
                </c:pt>
                <c:pt idx="60">
                  <c:v>1.3699999999999999</c:v>
                </c:pt>
                <c:pt idx="61">
                  <c:v>1.3739999999999999</c:v>
                </c:pt>
                <c:pt idx="62">
                  <c:v>1.379</c:v>
                </c:pt>
                <c:pt idx="63">
                  <c:v>1.3759999999999999</c:v>
                </c:pt>
                <c:pt idx="64">
                  <c:v>1.373</c:v>
                </c:pt>
                <c:pt idx="65">
                  <c:v>1.38</c:v>
                </c:pt>
                <c:pt idx="66">
                  <c:v>1.3719999999999999</c:v>
                </c:pt>
                <c:pt idx="67">
                  <c:v>1.371</c:v>
                </c:pt>
                <c:pt idx="68">
                  <c:v>1.3679999999999999</c:v>
                </c:pt>
                <c:pt idx="69">
                  <c:v>1.3659999999999999</c:v>
                </c:pt>
                <c:pt idx="70">
                  <c:v>1.3659999999999999</c:v>
                </c:pt>
                <c:pt idx="71">
                  <c:v>1.3599999999999999</c:v>
                </c:pt>
                <c:pt idx="72">
                  <c:v>1.351</c:v>
                </c:pt>
                <c:pt idx="73">
                  <c:v>1.355</c:v>
                </c:pt>
                <c:pt idx="74">
                  <c:v>1.349</c:v>
                </c:pt>
                <c:pt idx="75">
                  <c:v>1.3479999999999999</c:v>
                </c:pt>
                <c:pt idx="76">
                  <c:v>1.349</c:v>
                </c:pt>
                <c:pt idx="77">
                  <c:v>1.341</c:v>
                </c:pt>
                <c:pt idx="78">
                  <c:v>1.343</c:v>
                </c:pt>
                <c:pt idx="79">
                  <c:v>1.333</c:v>
                </c:pt>
                <c:pt idx="80">
                  <c:v>1.329</c:v>
                </c:pt>
                <c:pt idx="81">
                  <c:v>1.323</c:v>
                </c:pt>
                <c:pt idx="82">
                  <c:v>1.3159999999999998</c:v>
                </c:pt>
                <c:pt idx="83">
                  <c:v>1.3149999999999999</c:v>
                </c:pt>
                <c:pt idx="84">
                  <c:v>1.3179999999999998</c:v>
                </c:pt>
                <c:pt idx="85">
                  <c:v>1.3079999999999998</c:v>
                </c:pt>
                <c:pt idx="86">
                  <c:v>1.3069999999999999</c:v>
                </c:pt>
                <c:pt idx="87">
                  <c:v>1.3069999999999999</c:v>
                </c:pt>
                <c:pt idx="88">
                  <c:v>1.3029999999999999</c:v>
                </c:pt>
                <c:pt idx="89">
                  <c:v>1.2969999999999999</c:v>
                </c:pt>
                <c:pt idx="90">
                  <c:v>1.2859999999999998</c:v>
                </c:pt>
                <c:pt idx="91">
                  <c:v>1.2889999999999999</c:v>
                </c:pt>
                <c:pt idx="92">
                  <c:v>1.2859999999999998</c:v>
                </c:pt>
                <c:pt idx="93">
                  <c:v>1.278</c:v>
                </c:pt>
                <c:pt idx="94">
                  <c:v>1.2809999999999999</c:v>
                </c:pt>
                <c:pt idx="95">
                  <c:v>1.278</c:v>
                </c:pt>
                <c:pt idx="96">
                  <c:v>1.2749999999999999</c:v>
                </c:pt>
                <c:pt idx="97">
                  <c:v>1.282</c:v>
                </c:pt>
                <c:pt idx="98">
                  <c:v>1.2689999999999999</c:v>
                </c:pt>
                <c:pt idx="99">
                  <c:v>1.272</c:v>
                </c:pt>
                <c:pt idx="100">
                  <c:v>1.2710000000000001</c:v>
                </c:pt>
                <c:pt idx="101">
                  <c:v>1.272</c:v>
                </c:pt>
                <c:pt idx="102">
                  <c:v>1.276</c:v>
                </c:pt>
                <c:pt idx="103">
                  <c:v>1.2709999999999999</c:v>
                </c:pt>
                <c:pt idx="104">
                  <c:v>1.2650000000000001</c:v>
                </c:pt>
                <c:pt idx="105">
                  <c:v>1.268</c:v>
                </c:pt>
                <c:pt idx="106">
                  <c:v>1.2689999999999999</c:v>
                </c:pt>
                <c:pt idx="107">
                  <c:v>1.2649999999999999</c:v>
                </c:pt>
                <c:pt idx="108">
                  <c:v>1.254</c:v>
                </c:pt>
                <c:pt idx="109">
                  <c:v>1.2509999999999999</c:v>
                </c:pt>
                <c:pt idx="110">
                  <c:v>1.248</c:v>
                </c:pt>
                <c:pt idx="111">
                  <c:v>1.2470000000000001</c:v>
                </c:pt>
                <c:pt idx="112">
                  <c:v>1.2450000000000001</c:v>
                </c:pt>
                <c:pt idx="113">
                  <c:v>1.234</c:v>
                </c:pt>
                <c:pt idx="114">
                  <c:v>1.238</c:v>
                </c:pt>
                <c:pt idx="115">
                  <c:v>1.2310000000000001</c:v>
                </c:pt>
                <c:pt idx="116">
                  <c:v>1.2270000000000001</c:v>
                </c:pt>
                <c:pt idx="117">
                  <c:v>1.2230000000000001</c:v>
                </c:pt>
                <c:pt idx="118">
                  <c:v>1.214</c:v>
                </c:pt>
                <c:pt idx="119">
                  <c:v>1.2290000000000001</c:v>
                </c:pt>
                <c:pt idx="120">
                  <c:v>1.22</c:v>
                </c:pt>
                <c:pt idx="121">
                  <c:v>1.2170000000000001</c:v>
                </c:pt>
                <c:pt idx="122">
                  <c:v>1.2210000000000001</c:v>
                </c:pt>
                <c:pt idx="123">
                  <c:v>1.206</c:v>
                </c:pt>
                <c:pt idx="124">
                  <c:v>1.2010000000000001</c:v>
                </c:pt>
                <c:pt idx="125">
                  <c:v>1.21</c:v>
                </c:pt>
                <c:pt idx="126">
                  <c:v>1.2010000000000001</c:v>
                </c:pt>
                <c:pt idx="127">
                  <c:v>1.1930000000000001</c:v>
                </c:pt>
                <c:pt idx="128">
                  <c:v>1.1890000000000001</c:v>
                </c:pt>
                <c:pt idx="129">
                  <c:v>1.1879999999999999</c:v>
                </c:pt>
                <c:pt idx="130">
                  <c:v>1.1890000000000001</c:v>
                </c:pt>
                <c:pt idx="131">
                  <c:v>1.1859999999999999</c:v>
                </c:pt>
                <c:pt idx="132">
                  <c:v>1.1719999999999999</c:v>
                </c:pt>
                <c:pt idx="133">
                  <c:v>1.179</c:v>
                </c:pt>
                <c:pt idx="134">
                  <c:v>1.1739999999999999</c:v>
                </c:pt>
                <c:pt idx="135">
                  <c:v>1.1739999999999999</c:v>
                </c:pt>
                <c:pt idx="136">
                  <c:v>1.17</c:v>
                </c:pt>
                <c:pt idx="137">
                  <c:v>1.159</c:v>
                </c:pt>
                <c:pt idx="138">
                  <c:v>1.1619999999999999</c:v>
                </c:pt>
                <c:pt idx="139">
                  <c:v>1.1480000000000001</c:v>
                </c:pt>
                <c:pt idx="140">
                  <c:v>1.163</c:v>
                </c:pt>
                <c:pt idx="141">
                  <c:v>1.153</c:v>
                </c:pt>
                <c:pt idx="142">
                  <c:v>1.1480000000000001</c:v>
                </c:pt>
                <c:pt idx="143">
                  <c:v>1.145</c:v>
                </c:pt>
                <c:pt idx="144">
                  <c:v>1.1560000000000001</c:v>
                </c:pt>
              </c:numCache>
            </c:numRef>
          </c:yVal>
          <c:smooth val="0"/>
        </c:ser>
        <c:ser>
          <c:idx val="1"/>
          <c:order val="1"/>
          <c:tx>
            <c:v>MCr M9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data_MCr_AU!$E$4:$E$148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data_MCr_AU!$B$4:$B$148</c:f>
              <c:numCache>
                <c:formatCode>General</c:formatCode>
                <c:ptCount val="145"/>
                <c:pt idx="0">
                  <c:v>4.4999999999999998E-2</c:v>
                </c:pt>
                <c:pt idx="1">
                  <c:v>4.3999999999999997E-2</c:v>
                </c:pt>
                <c:pt idx="2">
                  <c:v>4.5999999999999999E-2</c:v>
                </c:pt>
                <c:pt idx="3">
                  <c:v>0.05</c:v>
                </c:pt>
                <c:pt idx="4">
                  <c:v>5.8999999999999983E-2</c:v>
                </c:pt>
                <c:pt idx="5">
                  <c:v>6.7999999999999991E-2</c:v>
                </c:pt>
                <c:pt idx="6">
                  <c:v>0.08</c:v>
                </c:pt>
                <c:pt idx="7">
                  <c:v>9.6999999999999989E-2</c:v>
                </c:pt>
                <c:pt idx="8">
                  <c:v>0.115</c:v>
                </c:pt>
                <c:pt idx="9">
                  <c:v>0.13600000000000001</c:v>
                </c:pt>
                <c:pt idx="10">
                  <c:v>0.16199999999999998</c:v>
                </c:pt>
                <c:pt idx="11">
                  <c:v>0.19500000000000001</c:v>
                </c:pt>
                <c:pt idx="12">
                  <c:v>0.24199999999999999</c:v>
                </c:pt>
                <c:pt idx="13">
                  <c:v>0.29199999999999998</c:v>
                </c:pt>
                <c:pt idx="14">
                  <c:v>0.35399999999999998</c:v>
                </c:pt>
                <c:pt idx="15">
                  <c:v>0.41899999999999998</c:v>
                </c:pt>
                <c:pt idx="16">
                  <c:v>0.48999999999999994</c:v>
                </c:pt>
                <c:pt idx="17">
                  <c:v>0.55500000000000005</c:v>
                </c:pt>
                <c:pt idx="18">
                  <c:v>0.58900000000000008</c:v>
                </c:pt>
                <c:pt idx="19">
                  <c:v>0.66</c:v>
                </c:pt>
                <c:pt idx="20">
                  <c:v>0.73699999999999999</c:v>
                </c:pt>
                <c:pt idx="21">
                  <c:v>0.80700000000000005</c:v>
                </c:pt>
                <c:pt idx="22">
                  <c:v>0.88600000000000001</c:v>
                </c:pt>
                <c:pt idx="23">
                  <c:v>0.95100000000000007</c:v>
                </c:pt>
                <c:pt idx="24">
                  <c:v>1.0070000000000001</c:v>
                </c:pt>
                <c:pt idx="25">
                  <c:v>1.0620000000000001</c:v>
                </c:pt>
                <c:pt idx="26">
                  <c:v>1.115</c:v>
                </c:pt>
                <c:pt idx="27">
                  <c:v>1.1560000000000001</c:v>
                </c:pt>
                <c:pt idx="28">
                  <c:v>1.196</c:v>
                </c:pt>
                <c:pt idx="29">
                  <c:v>1.2330000000000001</c:v>
                </c:pt>
                <c:pt idx="30">
                  <c:v>1.264</c:v>
                </c:pt>
                <c:pt idx="31">
                  <c:v>1.2929999999999999</c:v>
                </c:pt>
                <c:pt idx="32">
                  <c:v>1.3180000000000001</c:v>
                </c:pt>
                <c:pt idx="33">
                  <c:v>1.351</c:v>
                </c:pt>
                <c:pt idx="34">
                  <c:v>1.377</c:v>
                </c:pt>
                <c:pt idx="35">
                  <c:v>1.4040000000000001</c:v>
                </c:pt>
                <c:pt idx="36">
                  <c:v>1.423</c:v>
                </c:pt>
                <c:pt idx="37">
                  <c:v>1.4410000000000001</c:v>
                </c:pt>
                <c:pt idx="38">
                  <c:v>1.462</c:v>
                </c:pt>
                <c:pt idx="39">
                  <c:v>1.4550000000000001</c:v>
                </c:pt>
                <c:pt idx="40">
                  <c:v>1.45</c:v>
                </c:pt>
                <c:pt idx="41">
                  <c:v>1.45</c:v>
                </c:pt>
                <c:pt idx="42">
                  <c:v>1.45</c:v>
                </c:pt>
                <c:pt idx="43">
                  <c:v>1.45</c:v>
                </c:pt>
                <c:pt idx="44">
                  <c:v>1.458</c:v>
                </c:pt>
                <c:pt idx="45">
                  <c:v>1.462</c:v>
                </c:pt>
                <c:pt idx="46">
                  <c:v>1.4670000000000001</c:v>
                </c:pt>
                <c:pt idx="47">
                  <c:v>1.476</c:v>
                </c:pt>
                <c:pt idx="48">
                  <c:v>1.486</c:v>
                </c:pt>
                <c:pt idx="49">
                  <c:v>1.494</c:v>
                </c:pt>
                <c:pt idx="50">
                  <c:v>1.498</c:v>
                </c:pt>
                <c:pt idx="51">
                  <c:v>1.502</c:v>
                </c:pt>
                <c:pt idx="52">
                  <c:v>1.504</c:v>
                </c:pt>
                <c:pt idx="53">
                  <c:v>1.5069999999999999</c:v>
                </c:pt>
                <c:pt idx="54">
                  <c:v>1.5070000000000001</c:v>
                </c:pt>
                <c:pt idx="55">
                  <c:v>1.508</c:v>
                </c:pt>
                <c:pt idx="56">
                  <c:v>1.5110000000000001</c:v>
                </c:pt>
                <c:pt idx="57">
                  <c:v>1.5110000000000001</c:v>
                </c:pt>
                <c:pt idx="58">
                  <c:v>1.5130000000000001</c:v>
                </c:pt>
                <c:pt idx="59">
                  <c:v>1.5130000000000001</c:v>
                </c:pt>
                <c:pt idx="60">
                  <c:v>1.514</c:v>
                </c:pt>
                <c:pt idx="61">
                  <c:v>1.5150000000000001</c:v>
                </c:pt>
                <c:pt idx="62">
                  <c:v>1.516</c:v>
                </c:pt>
                <c:pt idx="63">
                  <c:v>1.518</c:v>
                </c:pt>
                <c:pt idx="64">
                  <c:v>1.518</c:v>
                </c:pt>
                <c:pt idx="65">
                  <c:v>1.52</c:v>
                </c:pt>
                <c:pt idx="66">
                  <c:v>1.5210000000000001</c:v>
                </c:pt>
                <c:pt idx="67">
                  <c:v>1.522</c:v>
                </c:pt>
                <c:pt idx="68">
                  <c:v>1.524</c:v>
                </c:pt>
                <c:pt idx="69">
                  <c:v>1.524</c:v>
                </c:pt>
                <c:pt idx="70">
                  <c:v>1.526</c:v>
                </c:pt>
                <c:pt idx="71">
                  <c:v>1.526</c:v>
                </c:pt>
                <c:pt idx="72">
                  <c:v>1.5270000000000001</c:v>
                </c:pt>
                <c:pt idx="73">
                  <c:v>1.5270000000000001</c:v>
                </c:pt>
                <c:pt idx="74">
                  <c:v>1.528</c:v>
                </c:pt>
                <c:pt idx="75">
                  <c:v>1.53</c:v>
                </c:pt>
                <c:pt idx="76">
                  <c:v>1.5330000000000001</c:v>
                </c:pt>
                <c:pt idx="77">
                  <c:v>1.532</c:v>
                </c:pt>
                <c:pt idx="78">
                  <c:v>1.532</c:v>
                </c:pt>
                <c:pt idx="79">
                  <c:v>1.532</c:v>
                </c:pt>
                <c:pt idx="80">
                  <c:v>1.532</c:v>
                </c:pt>
                <c:pt idx="81">
                  <c:v>1.5350000000000001</c:v>
                </c:pt>
                <c:pt idx="82">
                  <c:v>1.536</c:v>
                </c:pt>
                <c:pt idx="83">
                  <c:v>1.536</c:v>
                </c:pt>
                <c:pt idx="84">
                  <c:v>1.5429999999999999</c:v>
                </c:pt>
                <c:pt idx="85">
                  <c:v>1.536</c:v>
                </c:pt>
                <c:pt idx="86">
                  <c:v>1.536</c:v>
                </c:pt>
                <c:pt idx="87">
                  <c:v>1.5370000000000001</c:v>
                </c:pt>
                <c:pt idx="88">
                  <c:v>1.538</c:v>
                </c:pt>
                <c:pt idx="89">
                  <c:v>1.5370000000000001</c:v>
                </c:pt>
                <c:pt idx="90">
                  <c:v>1.54</c:v>
                </c:pt>
                <c:pt idx="91">
                  <c:v>1.538</c:v>
                </c:pt>
                <c:pt idx="92">
                  <c:v>1.54</c:v>
                </c:pt>
                <c:pt idx="93">
                  <c:v>1.544</c:v>
                </c:pt>
                <c:pt idx="94">
                  <c:v>1.54</c:v>
                </c:pt>
                <c:pt idx="95">
                  <c:v>1.54</c:v>
                </c:pt>
                <c:pt idx="96">
                  <c:v>1.5410000000000001</c:v>
                </c:pt>
                <c:pt idx="97">
                  <c:v>1.542</c:v>
                </c:pt>
                <c:pt idx="98">
                  <c:v>1.544</c:v>
                </c:pt>
                <c:pt idx="99">
                  <c:v>1.5429999999999999</c:v>
                </c:pt>
                <c:pt idx="100">
                  <c:v>1.5469999999999999</c:v>
                </c:pt>
                <c:pt idx="101">
                  <c:v>1.546</c:v>
                </c:pt>
                <c:pt idx="102">
                  <c:v>1.5469999999999999</c:v>
                </c:pt>
                <c:pt idx="103">
                  <c:v>1.548</c:v>
                </c:pt>
                <c:pt idx="104">
                  <c:v>1.55</c:v>
                </c:pt>
                <c:pt idx="105">
                  <c:v>1.5529999999999999</c:v>
                </c:pt>
                <c:pt idx="106">
                  <c:v>1.5509999999999999</c:v>
                </c:pt>
                <c:pt idx="107">
                  <c:v>1.554</c:v>
                </c:pt>
                <c:pt idx="108">
                  <c:v>1.5549999999999999</c:v>
                </c:pt>
                <c:pt idx="109">
                  <c:v>1.5569999999999999</c:v>
                </c:pt>
                <c:pt idx="110">
                  <c:v>1.56</c:v>
                </c:pt>
                <c:pt idx="111">
                  <c:v>1.5629999999999999</c:v>
                </c:pt>
                <c:pt idx="112">
                  <c:v>1.5669999999999999</c:v>
                </c:pt>
                <c:pt idx="113">
                  <c:v>1.5660000000000001</c:v>
                </c:pt>
                <c:pt idx="114">
                  <c:v>1.569</c:v>
                </c:pt>
                <c:pt idx="115">
                  <c:v>1.57</c:v>
                </c:pt>
                <c:pt idx="116">
                  <c:v>1.571</c:v>
                </c:pt>
                <c:pt idx="117">
                  <c:v>1.5720000000000001</c:v>
                </c:pt>
                <c:pt idx="118">
                  <c:v>1.5760000000000001</c:v>
                </c:pt>
                <c:pt idx="119">
                  <c:v>1.577</c:v>
                </c:pt>
                <c:pt idx="120">
                  <c:v>1.579</c:v>
                </c:pt>
                <c:pt idx="121">
                  <c:v>1.5820000000000001</c:v>
                </c:pt>
                <c:pt idx="122">
                  <c:v>1.583</c:v>
                </c:pt>
                <c:pt idx="123">
                  <c:v>1.585</c:v>
                </c:pt>
                <c:pt idx="124">
                  <c:v>1.587</c:v>
                </c:pt>
                <c:pt idx="125">
                  <c:v>1.589</c:v>
                </c:pt>
                <c:pt idx="126">
                  <c:v>1.5919999999999999</c:v>
                </c:pt>
                <c:pt idx="127">
                  <c:v>1.5920000000000001</c:v>
                </c:pt>
                <c:pt idx="128">
                  <c:v>1.595</c:v>
                </c:pt>
                <c:pt idx="129">
                  <c:v>1.5979999999999999</c:v>
                </c:pt>
                <c:pt idx="130">
                  <c:v>1.599</c:v>
                </c:pt>
                <c:pt idx="131">
                  <c:v>1.601</c:v>
                </c:pt>
                <c:pt idx="132">
                  <c:v>1.603</c:v>
                </c:pt>
                <c:pt idx="133">
                  <c:v>1.6040000000000001</c:v>
                </c:pt>
                <c:pt idx="134">
                  <c:v>1.605</c:v>
                </c:pt>
                <c:pt idx="135">
                  <c:v>1.609</c:v>
                </c:pt>
                <c:pt idx="136">
                  <c:v>1.6080000000000001</c:v>
                </c:pt>
                <c:pt idx="137">
                  <c:v>1.6099999999999999</c:v>
                </c:pt>
                <c:pt idx="138">
                  <c:v>1.609</c:v>
                </c:pt>
                <c:pt idx="139">
                  <c:v>1.609</c:v>
                </c:pt>
                <c:pt idx="140">
                  <c:v>1.609</c:v>
                </c:pt>
                <c:pt idx="141">
                  <c:v>1.609</c:v>
                </c:pt>
                <c:pt idx="142">
                  <c:v>1.6119999999999999</c:v>
                </c:pt>
                <c:pt idx="143">
                  <c:v>1.6120000000000001</c:v>
                </c:pt>
                <c:pt idx="144">
                  <c:v>1.6120000000000001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065856"/>
        <c:axId val="392061544"/>
      </c:scatterChart>
      <c:valAx>
        <c:axId val="392065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61544"/>
        <c:crosses val="autoZero"/>
        <c:crossBetween val="midCat"/>
      </c:valAx>
      <c:valAx>
        <c:axId val="392061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658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RFP/OD vs 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MCr LB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data_MCr_AU!$F$4:$F$148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data_MCr_AU!$I$4:$I$148</c:f>
              <c:numCache>
                <c:formatCode>General</c:formatCode>
                <c:ptCount val="145"/>
                <c:pt idx="0">
                  <c:v>0</c:v>
                </c:pt>
                <c:pt idx="1">
                  <c:v>219.51219512195118</c:v>
                </c:pt>
                <c:pt idx="2">
                  <c:v>0</c:v>
                </c:pt>
                <c:pt idx="3">
                  <c:v>104.16666666666663</c:v>
                </c:pt>
                <c:pt idx="4">
                  <c:v>120.68965517241381</c:v>
                </c:pt>
                <c:pt idx="5">
                  <c:v>82.191780821917803</c:v>
                </c:pt>
                <c:pt idx="6">
                  <c:v>0</c:v>
                </c:pt>
                <c:pt idx="7">
                  <c:v>50</c:v>
                </c:pt>
                <c:pt idx="8">
                  <c:v>69.182389937106919</c:v>
                </c:pt>
                <c:pt idx="9">
                  <c:v>47.61904761904762</c:v>
                </c:pt>
                <c:pt idx="10">
                  <c:v>82.089552238805965</c:v>
                </c:pt>
                <c:pt idx="11">
                  <c:v>49.079754601227002</c:v>
                </c:pt>
                <c:pt idx="12">
                  <c:v>68.181818181818173</c:v>
                </c:pt>
                <c:pt idx="13">
                  <c:v>74.941451990632316</c:v>
                </c:pt>
                <c:pt idx="14">
                  <c:v>76.923076923076906</c:v>
                </c:pt>
                <c:pt idx="15">
                  <c:v>92.936802973977692</c:v>
                </c:pt>
                <c:pt idx="16">
                  <c:v>100</c:v>
                </c:pt>
                <c:pt idx="17">
                  <c:v>84.958217270194979</c:v>
                </c:pt>
                <c:pt idx="18">
                  <c:v>70.087609511889852</c:v>
                </c:pt>
                <c:pt idx="19">
                  <c:v>64.017660044150105</c:v>
                </c:pt>
                <c:pt idx="20">
                  <c:v>72.86166842661035</c:v>
                </c:pt>
                <c:pt idx="21">
                  <c:v>69.600818833162734</c:v>
                </c:pt>
                <c:pt idx="22">
                  <c:v>58.531746031746032</c:v>
                </c:pt>
                <c:pt idx="23">
                  <c:v>54.054054054054049</c:v>
                </c:pt>
                <c:pt idx="24">
                  <c:v>70.961718020541554</c:v>
                </c:pt>
                <c:pt idx="25">
                  <c:v>55.203619909502265</c:v>
                </c:pt>
                <c:pt idx="26">
                  <c:v>55.06216696269982</c:v>
                </c:pt>
                <c:pt idx="27">
                  <c:v>52.813852813852812</c:v>
                </c:pt>
                <c:pt idx="28">
                  <c:v>61.864406779661017</c:v>
                </c:pt>
                <c:pt idx="29">
                  <c:v>60.681629260182874</c:v>
                </c:pt>
                <c:pt idx="30">
                  <c:v>64.332247557003257</c:v>
                </c:pt>
                <c:pt idx="31">
                  <c:v>65.112540192926048</c:v>
                </c:pt>
                <c:pt idx="32">
                  <c:v>69.655724579663726</c:v>
                </c:pt>
                <c:pt idx="33">
                  <c:v>66.508313539192386</c:v>
                </c:pt>
                <c:pt idx="34">
                  <c:v>84.251968503937007</c:v>
                </c:pt>
                <c:pt idx="35">
                  <c:v>79.625292740046831</c:v>
                </c:pt>
                <c:pt idx="36">
                  <c:v>70.378963650425376</c:v>
                </c:pt>
                <c:pt idx="37">
                  <c:v>86.153846153846146</c:v>
                </c:pt>
                <c:pt idx="38">
                  <c:v>89.449541284403665</c:v>
                </c:pt>
                <c:pt idx="39">
                  <c:v>74.695121951219505</c:v>
                </c:pt>
                <c:pt idx="40">
                  <c:v>88.973384030418259</c:v>
                </c:pt>
                <c:pt idx="41">
                  <c:v>90.015128593040842</c:v>
                </c:pt>
                <c:pt idx="42">
                  <c:v>90.977443609022558</c:v>
                </c:pt>
                <c:pt idx="43">
                  <c:v>102.17881292261458</c:v>
                </c:pt>
                <c:pt idx="44">
                  <c:v>101.94902548725638</c:v>
                </c:pt>
                <c:pt idx="45">
                  <c:v>117.95642374154771</c:v>
                </c:pt>
                <c:pt idx="46">
                  <c:v>107.78443113772454</c:v>
                </c:pt>
                <c:pt idx="47">
                  <c:v>118.8340807174888</c:v>
                </c:pt>
                <c:pt idx="48">
                  <c:v>116.72862453531599</c:v>
                </c:pt>
                <c:pt idx="49">
                  <c:v>145.08928571428569</c:v>
                </c:pt>
                <c:pt idx="50">
                  <c:v>133.33333333333334</c:v>
                </c:pt>
                <c:pt idx="51">
                  <c:v>135.45521835677278</c:v>
                </c:pt>
                <c:pt idx="52">
                  <c:v>149.52589350838804</c:v>
                </c:pt>
                <c:pt idx="53">
                  <c:v>155.92972181551977</c:v>
                </c:pt>
                <c:pt idx="54">
                  <c:v>159.59004392386532</c:v>
                </c:pt>
                <c:pt idx="55">
                  <c:v>168.21760916249104</c:v>
                </c:pt>
                <c:pt idx="56">
                  <c:v>184.13391557496362</c:v>
                </c:pt>
                <c:pt idx="57">
                  <c:v>186.13138686131387</c:v>
                </c:pt>
                <c:pt idx="58">
                  <c:v>187.2278664731495</c:v>
                </c:pt>
                <c:pt idx="59">
                  <c:v>184.99635833940278</c:v>
                </c:pt>
                <c:pt idx="60">
                  <c:v>197.8102189781022</c:v>
                </c:pt>
                <c:pt idx="61">
                  <c:v>199.41775836972346</c:v>
                </c:pt>
                <c:pt idx="62">
                  <c:v>210.29731689630168</c:v>
                </c:pt>
                <c:pt idx="63">
                  <c:v>198.4011627906977</c:v>
                </c:pt>
                <c:pt idx="64">
                  <c:v>225.05462490895849</c:v>
                </c:pt>
                <c:pt idx="65">
                  <c:v>219.56521739130437</c:v>
                </c:pt>
                <c:pt idx="66">
                  <c:v>217.93002915451896</c:v>
                </c:pt>
                <c:pt idx="67">
                  <c:v>225.38293216630197</c:v>
                </c:pt>
                <c:pt idx="68">
                  <c:v>237.57309941520469</c:v>
                </c:pt>
                <c:pt idx="69">
                  <c:v>226.93997071742317</c:v>
                </c:pt>
                <c:pt idx="70">
                  <c:v>235.72474377745243</c:v>
                </c:pt>
                <c:pt idx="71">
                  <c:v>230.88235294117649</c:v>
                </c:pt>
                <c:pt idx="72">
                  <c:v>231.68023686158401</c:v>
                </c:pt>
                <c:pt idx="73">
                  <c:v>222.14022140221402</c:v>
                </c:pt>
                <c:pt idx="74">
                  <c:v>233.50630096367681</c:v>
                </c:pt>
                <c:pt idx="75">
                  <c:v>219.58456973293769</c:v>
                </c:pt>
                <c:pt idx="76">
                  <c:v>235.73017049666419</c:v>
                </c:pt>
                <c:pt idx="77">
                  <c:v>227.44220730797912</c:v>
                </c:pt>
                <c:pt idx="78">
                  <c:v>225.61429635145197</c:v>
                </c:pt>
                <c:pt idx="79">
                  <c:v>231.05776444111029</c:v>
                </c:pt>
                <c:pt idx="80">
                  <c:v>221.21896162528216</c:v>
                </c:pt>
                <c:pt idx="81">
                  <c:v>222.22222222222223</c:v>
                </c:pt>
                <c:pt idx="82">
                  <c:v>241.64133738601828</c:v>
                </c:pt>
                <c:pt idx="83">
                  <c:v>237.26235741444867</c:v>
                </c:pt>
                <c:pt idx="84">
                  <c:v>231.41122913505313</c:v>
                </c:pt>
                <c:pt idx="85">
                  <c:v>241.59021406727831</c:v>
                </c:pt>
                <c:pt idx="86">
                  <c:v>236.41928079571539</c:v>
                </c:pt>
                <c:pt idx="87">
                  <c:v>234.12394797245602</c:v>
                </c:pt>
                <c:pt idx="88">
                  <c:v>234.84267075978514</c:v>
                </c:pt>
                <c:pt idx="89">
                  <c:v>247.49421742482653</c:v>
                </c:pt>
                <c:pt idx="90">
                  <c:v>235.61430793157081</c:v>
                </c:pt>
                <c:pt idx="91">
                  <c:v>246.70287044220328</c:v>
                </c:pt>
                <c:pt idx="92">
                  <c:v>230.17107309486784</c:v>
                </c:pt>
                <c:pt idx="93">
                  <c:v>248.04381846635368</c:v>
                </c:pt>
                <c:pt idx="94">
                  <c:v>237.31459797033568</c:v>
                </c:pt>
                <c:pt idx="95">
                  <c:v>237.87167449139281</c:v>
                </c:pt>
                <c:pt idx="96">
                  <c:v>244.70588235294119</c:v>
                </c:pt>
                <c:pt idx="97">
                  <c:v>237.12948517940717</c:v>
                </c:pt>
                <c:pt idx="98">
                  <c:v>248.22695035460995</c:v>
                </c:pt>
                <c:pt idx="99">
                  <c:v>246.85534591194968</c:v>
                </c:pt>
                <c:pt idx="100">
                  <c:v>247.83634933123523</c:v>
                </c:pt>
                <c:pt idx="101">
                  <c:v>235.84905660377359</c:v>
                </c:pt>
                <c:pt idx="102">
                  <c:v>235.89341692789969</c:v>
                </c:pt>
                <c:pt idx="103">
                  <c:v>235.24783634933127</c:v>
                </c:pt>
                <c:pt idx="104">
                  <c:v>259.28853754940707</c:v>
                </c:pt>
                <c:pt idx="105">
                  <c:v>243.69085173501577</c:v>
                </c:pt>
                <c:pt idx="106">
                  <c:v>233.25453112687157</c:v>
                </c:pt>
                <c:pt idx="107">
                  <c:v>241.10671936758897</c:v>
                </c:pt>
                <c:pt idx="108">
                  <c:v>236.84210526315789</c:v>
                </c:pt>
                <c:pt idx="109">
                  <c:v>249.40047961630697</c:v>
                </c:pt>
                <c:pt idx="110">
                  <c:v>244.39102564102564</c:v>
                </c:pt>
                <c:pt idx="111">
                  <c:v>253.40817963111465</c:v>
                </c:pt>
                <c:pt idx="112">
                  <c:v>264.2570281124498</c:v>
                </c:pt>
                <c:pt idx="113">
                  <c:v>233.38735818476499</c:v>
                </c:pt>
                <c:pt idx="114">
                  <c:v>256.05815831987076</c:v>
                </c:pt>
                <c:pt idx="115">
                  <c:v>271.32412672623883</c:v>
                </c:pt>
                <c:pt idx="116">
                  <c:v>255.09372453137732</c:v>
                </c:pt>
                <c:pt idx="117">
                  <c:v>249.38675388389206</c:v>
                </c:pt>
                <c:pt idx="118">
                  <c:v>262.76771004942339</c:v>
                </c:pt>
                <c:pt idx="119">
                  <c:v>253.05126118795766</c:v>
                </c:pt>
                <c:pt idx="120">
                  <c:v>263.93442622950818</c:v>
                </c:pt>
                <c:pt idx="121">
                  <c:v>239.1125718981101</c:v>
                </c:pt>
                <c:pt idx="122">
                  <c:v>251.43325143325143</c:v>
                </c:pt>
                <c:pt idx="123">
                  <c:v>263.68159203980099</c:v>
                </c:pt>
                <c:pt idx="124">
                  <c:v>264.77935054121565</c:v>
                </c:pt>
                <c:pt idx="125">
                  <c:v>258.67768595041321</c:v>
                </c:pt>
                <c:pt idx="126">
                  <c:v>268.1099084096586</c:v>
                </c:pt>
                <c:pt idx="127">
                  <c:v>266.55490360435874</c:v>
                </c:pt>
                <c:pt idx="128">
                  <c:v>275.02102607232968</c:v>
                </c:pt>
                <c:pt idx="129">
                  <c:v>265.99326599326599</c:v>
                </c:pt>
                <c:pt idx="130">
                  <c:v>255.67703952901596</c:v>
                </c:pt>
                <c:pt idx="131">
                  <c:v>254.63743676222597</c:v>
                </c:pt>
                <c:pt idx="132">
                  <c:v>265.35836177474403</c:v>
                </c:pt>
                <c:pt idx="133">
                  <c:v>251.90839694656486</c:v>
                </c:pt>
                <c:pt idx="134">
                  <c:v>276.83134582623512</c:v>
                </c:pt>
                <c:pt idx="135">
                  <c:v>266.60988074957413</c:v>
                </c:pt>
                <c:pt idx="136">
                  <c:v>256.41025641025641</c:v>
                </c:pt>
                <c:pt idx="137">
                  <c:v>283.86540120793785</c:v>
                </c:pt>
                <c:pt idx="138">
                  <c:v>263.33907056798625</c:v>
                </c:pt>
                <c:pt idx="139">
                  <c:v>253.48432055749126</c:v>
                </c:pt>
                <c:pt idx="140">
                  <c:v>264.83233018056751</c:v>
                </c:pt>
                <c:pt idx="141">
                  <c:v>261.9254119687771</c:v>
                </c:pt>
                <c:pt idx="142">
                  <c:v>274.39024390243901</c:v>
                </c:pt>
                <c:pt idx="143">
                  <c:v>262.00873362445412</c:v>
                </c:pt>
                <c:pt idx="144">
                  <c:v>265.57093425605535</c:v>
                </c:pt>
              </c:numCache>
            </c:numRef>
          </c:yVal>
          <c:smooth val="0"/>
        </c:ser>
        <c:ser>
          <c:idx val="1"/>
          <c:order val="1"/>
          <c:tx>
            <c:v>MCr M9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data_MCr_AU!$H$4:$H$148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data_MCr_AU!$J$4:$J$148</c:f>
              <c:numCache>
                <c:formatCode>General</c:formatCode>
                <c:ptCount val="145"/>
                <c:pt idx="0">
                  <c:v>0</c:v>
                </c:pt>
                <c:pt idx="1">
                  <c:v>0</c:v>
                </c:pt>
                <c:pt idx="2">
                  <c:v>43.478260869565219</c:v>
                </c:pt>
                <c:pt idx="3">
                  <c:v>20</c:v>
                </c:pt>
                <c:pt idx="4">
                  <c:v>135.59322033898309</c:v>
                </c:pt>
                <c:pt idx="5">
                  <c:v>250.00000000000003</c:v>
                </c:pt>
                <c:pt idx="6">
                  <c:v>225</c:v>
                </c:pt>
                <c:pt idx="7">
                  <c:v>51.546391752577328</c:v>
                </c:pt>
                <c:pt idx="8">
                  <c:v>0</c:v>
                </c:pt>
                <c:pt idx="9">
                  <c:v>22.058823529411764</c:v>
                </c:pt>
                <c:pt idx="10">
                  <c:v>123.45679012345681</c:v>
                </c:pt>
                <c:pt idx="11">
                  <c:v>46.153846153846153</c:v>
                </c:pt>
                <c:pt idx="12">
                  <c:v>103.30578512396694</c:v>
                </c:pt>
                <c:pt idx="13">
                  <c:v>99.31506849315069</c:v>
                </c:pt>
                <c:pt idx="14">
                  <c:v>73.44632768361582</c:v>
                </c:pt>
                <c:pt idx="15">
                  <c:v>62.052505966587113</c:v>
                </c:pt>
                <c:pt idx="16">
                  <c:v>51.020408163265316</c:v>
                </c:pt>
                <c:pt idx="17">
                  <c:v>43.243243243243242</c:v>
                </c:pt>
                <c:pt idx="18">
                  <c:v>54.329371816638364</c:v>
                </c:pt>
                <c:pt idx="19">
                  <c:v>34.848484848484844</c:v>
                </c:pt>
                <c:pt idx="20">
                  <c:v>44.776119402985074</c:v>
                </c:pt>
                <c:pt idx="21">
                  <c:v>50.805452292441139</c:v>
                </c:pt>
                <c:pt idx="22">
                  <c:v>51.918735891647856</c:v>
                </c:pt>
                <c:pt idx="23">
                  <c:v>42.060988433228175</c:v>
                </c:pt>
                <c:pt idx="24">
                  <c:v>49.652432969215489</c:v>
                </c:pt>
                <c:pt idx="25">
                  <c:v>38.606403013182671</c:v>
                </c:pt>
                <c:pt idx="26">
                  <c:v>42.152466367713004</c:v>
                </c:pt>
                <c:pt idx="27">
                  <c:v>50.173010380622834</c:v>
                </c:pt>
                <c:pt idx="28">
                  <c:v>32.608695652173914</c:v>
                </c:pt>
                <c:pt idx="29">
                  <c:v>53.527980535279802</c:v>
                </c:pt>
                <c:pt idx="30">
                  <c:v>49.841772151898731</c:v>
                </c:pt>
                <c:pt idx="31">
                  <c:v>52.590873936581595</c:v>
                </c:pt>
                <c:pt idx="32">
                  <c:v>53.110773899848255</c:v>
                </c:pt>
                <c:pt idx="33">
                  <c:v>54.034048852701702</c:v>
                </c:pt>
                <c:pt idx="34">
                  <c:v>61.728395061728392</c:v>
                </c:pt>
                <c:pt idx="35">
                  <c:v>40.598290598290596</c:v>
                </c:pt>
                <c:pt idx="36">
                  <c:v>59.030217849613493</c:v>
                </c:pt>
                <c:pt idx="37">
                  <c:v>52.047189451769604</c:v>
                </c:pt>
                <c:pt idx="38">
                  <c:v>70.451436388508895</c:v>
                </c:pt>
                <c:pt idx="39">
                  <c:v>68.041237113402062</c:v>
                </c:pt>
                <c:pt idx="40">
                  <c:v>95.172413793103445</c:v>
                </c:pt>
                <c:pt idx="41">
                  <c:v>109.65517241379311</c:v>
                </c:pt>
                <c:pt idx="42">
                  <c:v>133.79310344827587</c:v>
                </c:pt>
                <c:pt idx="43">
                  <c:v>144.13793103448276</c:v>
                </c:pt>
                <c:pt idx="44">
                  <c:v>185.18518518518519</c:v>
                </c:pt>
                <c:pt idx="45">
                  <c:v>203.14637482900136</c:v>
                </c:pt>
                <c:pt idx="46">
                  <c:v>200.40899795501022</c:v>
                </c:pt>
                <c:pt idx="47">
                  <c:v>209.34959349593495</c:v>
                </c:pt>
                <c:pt idx="48">
                  <c:v>230.14804845222073</c:v>
                </c:pt>
                <c:pt idx="49">
                  <c:v>228.24631860776438</c:v>
                </c:pt>
                <c:pt idx="50">
                  <c:v>231.64218958611482</c:v>
                </c:pt>
                <c:pt idx="51">
                  <c:v>239.01464713715046</c:v>
                </c:pt>
                <c:pt idx="52">
                  <c:v>228.05851063829786</c:v>
                </c:pt>
                <c:pt idx="53">
                  <c:v>231.58593231585934</c:v>
                </c:pt>
                <c:pt idx="54">
                  <c:v>244.85733244857332</c:v>
                </c:pt>
                <c:pt idx="55">
                  <c:v>237.40053050397879</c:v>
                </c:pt>
                <c:pt idx="56">
                  <c:v>224.3547319655857</c:v>
                </c:pt>
                <c:pt idx="57">
                  <c:v>225.67835870284577</c:v>
                </c:pt>
                <c:pt idx="58">
                  <c:v>234.63317911434234</c:v>
                </c:pt>
                <c:pt idx="59">
                  <c:v>241.90350297422339</c:v>
                </c:pt>
                <c:pt idx="60">
                  <c:v>246.3672391017173</c:v>
                </c:pt>
                <c:pt idx="61">
                  <c:v>233.00330033003297</c:v>
                </c:pt>
                <c:pt idx="62">
                  <c:v>234.1688654353562</c:v>
                </c:pt>
                <c:pt idx="63">
                  <c:v>234.51910408432147</c:v>
                </c:pt>
                <c:pt idx="64">
                  <c:v>243.74176548089591</c:v>
                </c:pt>
                <c:pt idx="65">
                  <c:v>231.57894736842104</c:v>
                </c:pt>
                <c:pt idx="66">
                  <c:v>244.57593688362917</c:v>
                </c:pt>
                <c:pt idx="67">
                  <c:v>239.81603153745073</c:v>
                </c:pt>
                <c:pt idx="68">
                  <c:v>238.84514435695539</c:v>
                </c:pt>
                <c:pt idx="69">
                  <c:v>236.87664041994751</c:v>
                </c:pt>
                <c:pt idx="70">
                  <c:v>238.53211009174311</c:v>
                </c:pt>
                <c:pt idx="71">
                  <c:v>243.77457404980339</c:v>
                </c:pt>
                <c:pt idx="72">
                  <c:v>242.30517354289455</c:v>
                </c:pt>
                <c:pt idx="73">
                  <c:v>242.30517354289455</c:v>
                </c:pt>
                <c:pt idx="74">
                  <c:v>244.76439790575915</c:v>
                </c:pt>
                <c:pt idx="75">
                  <c:v>252.94117647058823</c:v>
                </c:pt>
                <c:pt idx="76">
                  <c:v>245.92302674494454</c:v>
                </c:pt>
                <c:pt idx="77">
                  <c:v>228.45953002610966</c:v>
                </c:pt>
                <c:pt idx="78">
                  <c:v>233.02872062663184</c:v>
                </c:pt>
                <c:pt idx="79">
                  <c:v>252.61096605744126</c:v>
                </c:pt>
                <c:pt idx="80">
                  <c:v>238.25065274151436</c:v>
                </c:pt>
                <c:pt idx="81">
                  <c:v>240.39087947882734</c:v>
                </c:pt>
                <c:pt idx="82">
                  <c:v>240.234375</c:v>
                </c:pt>
                <c:pt idx="83">
                  <c:v>240.234375</c:v>
                </c:pt>
                <c:pt idx="84">
                  <c:v>233.31173039533377</c:v>
                </c:pt>
                <c:pt idx="85">
                  <c:v>244.79166666666666</c:v>
                </c:pt>
                <c:pt idx="86">
                  <c:v>244.79166666666666</c:v>
                </c:pt>
                <c:pt idx="87">
                  <c:v>252.43981782693555</c:v>
                </c:pt>
                <c:pt idx="88">
                  <c:v>251.62548764629389</c:v>
                </c:pt>
                <c:pt idx="89">
                  <c:v>242.02992843201039</c:v>
                </c:pt>
                <c:pt idx="90">
                  <c:v>251.2987012987013</c:v>
                </c:pt>
                <c:pt idx="91">
                  <c:v>254.22626788036411</c:v>
                </c:pt>
                <c:pt idx="92">
                  <c:v>239.6103896103896</c:v>
                </c:pt>
                <c:pt idx="93">
                  <c:v>266.19170984455957</c:v>
                </c:pt>
                <c:pt idx="94">
                  <c:v>246.75324675324674</c:v>
                </c:pt>
                <c:pt idx="95">
                  <c:v>252.59740259740258</c:v>
                </c:pt>
                <c:pt idx="96">
                  <c:v>229.07203114860479</c:v>
                </c:pt>
                <c:pt idx="97">
                  <c:v>241.24513618677042</c:v>
                </c:pt>
                <c:pt idx="98">
                  <c:v>256.47668393782385</c:v>
                </c:pt>
                <c:pt idx="99">
                  <c:v>245.6254050550875</c:v>
                </c:pt>
                <c:pt idx="100">
                  <c:v>252.10084033613447</c:v>
                </c:pt>
                <c:pt idx="101">
                  <c:v>254.85122897800775</c:v>
                </c:pt>
                <c:pt idx="102">
                  <c:v>250.80801551389789</c:v>
                </c:pt>
                <c:pt idx="103">
                  <c:v>260.33591731266148</c:v>
                </c:pt>
                <c:pt idx="104">
                  <c:v>257.41935483870969</c:v>
                </c:pt>
                <c:pt idx="105">
                  <c:v>249.83902124919513</c:v>
                </c:pt>
                <c:pt idx="106">
                  <c:v>253.38491295938107</c:v>
                </c:pt>
                <c:pt idx="107">
                  <c:v>265.12226512226511</c:v>
                </c:pt>
                <c:pt idx="108">
                  <c:v>260.45016077170419</c:v>
                </c:pt>
                <c:pt idx="109">
                  <c:v>262.68464996788697</c:v>
                </c:pt>
                <c:pt idx="110">
                  <c:v>249.35897435897434</c:v>
                </c:pt>
                <c:pt idx="111">
                  <c:v>247.60076775431864</c:v>
                </c:pt>
                <c:pt idx="112">
                  <c:v>248.24505424377793</c:v>
                </c:pt>
                <c:pt idx="113">
                  <c:v>257.34355044699873</c:v>
                </c:pt>
                <c:pt idx="114">
                  <c:v>257.48884639898023</c:v>
                </c:pt>
                <c:pt idx="115">
                  <c:v>251.59235668789808</c:v>
                </c:pt>
                <c:pt idx="116">
                  <c:v>255.88796944621262</c:v>
                </c:pt>
                <c:pt idx="117">
                  <c:v>269.08396946564886</c:v>
                </c:pt>
                <c:pt idx="118">
                  <c:v>256.34517766497459</c:v>
                </c:pt>
                <c:pt idx="119">
                  <c:v>269.49904882688651</c:v>
                </c:pt>
                <c:pt idx="120">
                  <c:v>275.49081697276756</c:v>
                </c:pt>
                <c:pt idx="121">
                  <c:v>252.21238938053096</c:v>
                </c:pt>
                <c:pt idx="122">
                  <c:v>270.37271004421984</c:v>
                </c:pt>
                <c:pt idx="123">
                  <c:v>256.15141955835963</c:v>
                </c:pt>
                <c:pt idx="124">
                  <c:v>277.88279773156899</c:v>
                </c:pt>
                <c:pt idx="125">
                  <c:v>259.2825676526117</c:v>
                </c:pt>
                <c:pt idx="126">
                  <c:v>264.44723618090455</c:v>
                </c:pt>
                <c:pt idx="127">
                  <c:v>265.0753768844221</c:v>
                </c:pt>
                <c:pt idx="128">
                  <c:v>261.44200626959247</c:v>
                </c:pt>
                <c:pt idx="129">
                  <c:v>264.70588235294122</c:v>
                </c:pt>
                <c:pt idx="130">
                  <c:v>278.92432770481554</c:v>
                </c:pt>
                <c:pt idx="131">
                  <c:v>269.83135540287321</c:v>
                </c:pt>
                <c:pt idx="132">
                  <c:v>259.51341235184032</c:v>
                </c:pt>
                <c:pt idx="133">
                  <c:v>269.95012468827929</c:v>
                </c:pt>
                <c:pt idx="134">
                  <c:v>271.02803738317755</c:v>
                </c:pt>
                <c:pt idx="135">
                  <c:v>274.08328154133</c:v>
                </c:pt>
                <c:pt idx="136">
                  <c:v>251.86567164179104</c:v>
                </c:pt>
                <c:pt idx="137">
                  <c:v>267.08074534161494</c:v>
                </c:pt>
                <c:pt idx="138">
                  <c:v>266.62523306401494</c:v>
                </c:pt>
                <c:pt idx="139">
                  <c:v>266.00372902423868</c:v>
                </c:pt>
                <c:pt idx="140">
                  <c:v>266.00372902423868</c:v>
                </c:pt>
                <c:pt idx="141">
                  <c:v>273.46177750155374</c:v>
                </c:pt>
                <c:pt idx="142">
                  <c:v>272.95285359801488</c:v>
                </c:pt>
                <c:pt idx="143">
                  <c:v>270.47146401985111</c:v>
                </c:pt>
                <c:pt idx="144">
                  <c:v>264.88833746898263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062328"/>
        <c:axId val="392063504"/>
      </c:scatterChart>
      <c:valAx>
        <c:axId val="392062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63504"/>
        <c:crosses val="autoZero"/>
        <c:crossBetween val="midCat"/>
      </c:valAx>
      <c:valAx>
        <c:axId val="39206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62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R_frac vs 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MCr LB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data_MCr_AU!$E$4:$E$148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data_MCr_AU!$S$4:$S$148</c:f>
              <c:numCache>
                <c:formatCode>General</c:formatCode>
                <c:ptCount val="145"/>
                <c:pt idx="0">
                  <c:v>0</c:v>
                </c:pt>
                <c:pt idx="1">
                  <c:v>1.798504631396004</c:v>
                </c:pt>
                <c:pt idx="2">
                  <c:v>0</c:v>
                </c:pt>
                <c:pt idx="3">
                  <c:v>0.85345705888004819</c:v>
                </c:pt>
                <c:pt idx="4">
                  <c:v>0.98883300615067693</c:v>
                </c:pt>
                <c:pt idx="5">
                  <c:v>0.67341269303412032</c:v>
                </c:pt>
                <c:pt idx="6">
                  <c:v>0</c:v>
                </c:pt>
                <c:pt idx="7">
                  <c:v>0.40965938826242321</c:v>
                </c:pt>
                <c:pt idx="8">
                  <c:v>0.56682431080335305</c:v>
                </c:pt>
                <c:pt idx="9">
                  <c:v>0.39015179834516506</c:v>
                </c:pt>
                <c:pt idx="10">
                  <c:v>0.67257511505770973</c:v>
                </c:pt>
                <c:pt idx="11">
                  <c:v>0.40211964492016999</c:v>
                </c:pt>
                <c:pt idx="12">
                  <c:v>0.55862643853966798</c:v>
                </c:pt>
                <c:pt idx="13">
                  <c:v>0.61400938755960399</c:v>
                </c:pt>
                <c:pt idx="14">
                  <c:v>0.63024521271141998</c:v>
                </c:pt>
                <c:pt idx="15">
                  <c:v>0.76144867706770125</c:v>
                </c:pt>
                <c:pt idx="16">
                  <c:v>0.81931877652484653</c:v>
                </c:pt>
                <c:pt idx="17">
                  <c:v>0.69607862629548245</c:v>
                </c:pt>
                <c:pt idx="18">
                  <c:v>0.57424094474832799</c:v>
                </c:pt>
                <c:pt idx="19">
                  <c:v>0.52450870903356628</c:v>
                </c:pt>
                <c:pt idx="20">
                  <c:v>0.59696933030849419</c:v>
                </c:pt>
                <c:pt idx="21">
                  <c:v>0.570252577315144</c:v>
                </c:pt>
                <c:pt idx="22">
                  <c:v>0.47956158546593197</c:v>
                </c:pt>
                <c:pt idx="23">
                  <c:v>0.44287501433775489</c:v>
                </c:pt>
                <c:pt idx="24">
                  <c:v>0.58140267988691252</c:v>
                </c:pt>
                <c:pt idx="25">
                  <c:v>0.45229362323996053</c:v>
                </c:pt>
                <c:pt idx="26">
                  <c:v>0.45113467268686031</c:v>
                </c:pt>
                <c:pt idx="27">
                  <c:v>0.43271381271009213</c:v>
                </c:pt>
                <c:pt idx="28">
                  <c:v>0.50686670073147277</c:v>
                </c:pt>
                <c:pt idx="29">
                  <c:v>0.49717598242987349</c:v>
                </c:pt>
                <c:pt idx="30">
                  <c:v>0.5270861835949745</c:v>
                </c:pt>
                <c:pt idx="31">
                  <c:v>0.53347926767293063</c:v>
                </c:pt>
                <c:pt idx="32">
                  <c:v>0.57070243040561763</c:v>
                </c:pt>
                <c:pt idx="33">
                  <c:v>0.54491510077661998</c:v>
                </c:pt>
                <c:pt idx="34">
                  <c:v>0.69029219754455584</c:v>
                </c:pt>
                <c:pt idx="35">
                  <c:v>0.6523849742820792</c:v>
                </c:pt>
                <c:pt idx="36">
                  <c:v>0.57662806391153143</c:v>
                </c:pt>
                <c:pt idx="37">
                  <c:v>0.70587463823679086</c:v>
                </c:pt>
                <c:pt idx="38">
                  <c:v>0.73287688725846345</c:v>
                </c:pt>
                <c:pt idx="39">
                  <c:v>0.61199115929447379</c:v>
                </c:pt>
                <c:pt idx="40">
                  <c:v>0.7289756414707762</c:v>
                </c:pt>
                <c:pt idx="41">
                  <c:v>0.73751085027576935</c:v>
                </c:pt>
                <c:pt idx="42">
                  <c:v>0.74539527789102578</c:v>
                </c:pt>
                <c:pt idx="43">
                  <c:v>0.83717019990517771</c:v>
                </c:pt>
                <c:pt idx="44">
                  <c:v>0.83528750830119303</c:v>
                </c:pt>
                <c:pt idx="45">
                  <c:v>0.9664391278317126</c:v>
                </c:pt>
                <c:pt idx="46">
                  <c:v>0.88309808248187027</c:v>
                </c:pt>
                <c:pt idx="47">
                  <c:v>0.97362993622907779</c:v>
                </c:pt>
                <c:pt idx="48">
                  <c:v>0.95637953839703271</c:v>
                </c:pt>
                <c:pt idx="49">
                  <c:v>1.188743760582925</c:v>
                </c:pt>
                <c:pt idx="50">
                  <c:v>1.092425035366462</c:v>
                </c:pt>
                <c:pt idx="51">
                  <c:v>1.1098100377797699</c:v>
                </c:pt>
                <c:pt idx="52">
                  <c:v>1.2250937212807698</c:v>
                </c:pt>
                <c:pt idx="53">
                  <c:v>1.2775614890175133</c:v>
                </c:pt>
                <c:pt idx="54">
                  <c:v>1.3075511953324785</c:v>
                </c:pt>
                <c:pt idx="55">
                  <c:v>1.3782384572894697</c:v>
                </c:pt>
                <c:pt idx="56">
                  <c:v>1.5086437442560856</c:v>
                </c:pt>
                <c:pt idx="57">
                  <c:v>1.5250094015608455</c:v>
                </c:pt>
                <c:pt idx="58">
                  <c:v>1.5339930649013818</c:v>
                </c:pt>
                <c:pt idx="59">
                  <c:v>1.5157098997619154</c:v>
                </c:pt>
                <c:pt idx="60">
                  <c:v>1.6206962659725066</c:v>
                </c:pt>
                <c:pt idx="61">
                  <c:v>1.6338671380480929</c:v>
                </c:pt>
                <c:pt idx="62">
                  <c:v>1.7230054038593576</c:v>
                </c:pt>
                <c:pt idx="63">
                  <c:v>1.6255379795878133</c:v>
                </c:pt>
                <c:pt idx="64">
                  <c:v>1.8439147993166614</c:v>
                </c:pt>
                <c:pt idx="65">
                  <c:v>1.7989390528045546</c:v>
                </c:pt>
                <c:pt idx="66">
                  <c:v>1.7855416485490461</c:v>
                </c:pt>
                <c:pt idx="67">
                  <c:v>1.8466046823207705</c:v>
                </c:pt>
                <c:pt idx="68">
                  <c:v>1.9464810114808122</c:v>
                </c:pt>
                <c:pt idx="69">
                  <c:v>1.8593617915278364</c:v>
                </c:pt>
                <c:pt idx="70">
                  <c:v>1.9313370866837525</c:v>
                </c:pt>
                <c:pt idx="71">
                  <c:v>1.8916624693294253</c:v>
                </c:pt>
                <c:pt idx="72">
                  <c:v>1.8981996821041964</c:v>
                </c:pt>
                <c:pt idx="73">
                  <c:v>1.8200365441622053</c:v>
                </c:pt>
                <c:pt idx="74">
                  <c:v>1.9131609681640225</c:v>
                </c:pt>
                <c:pt idx="75">
                  <c:v>1.7990976101732534</c:v>
                </c:pt>
                <c:pt idx="76">
                  <c:v>1.9313815488132038</c:v>
                </c:pt>
                <c:pt idx="77">
                  <c:v>1.8634767102168395</c:v>
                </c:pt>
                <c:pt idx="78">
                  <c:v>1.8485002925318579</c:v>
                </c:pt>
                <c:pt idx="79">
                  <c:v>1.8930996486845664</c:v>
                </c:pt>
                <c:pt idx="80">
                  <c:v>1.8124884898292317</c:v>
                </c:pt>
                <c:pt idx="81">
                  <c:v>1.8207083922774365</c:v>
                </c:pt>
                <c:pt idx="82">
                  <c:v>1.9798128490494014</c:v>
                </c:pt>
                <c:pt idx="83">
                  <c:v>1.9439350439220695</c:v>
                </c:pt>
                <c:pt idx="84">
                  <c:v>1.8959956512904264</c:v>
                </c:pt>
                <c:pt idx="85">
                  <c:v>1.9793939860997822</c:v>
                </c:pt>
                <c:pt idx="86">
                  <c:v>1.9370275588842969</c:v>
                </c:pt>
                <c:pt idx="87">
                  <c:v>1.9182214660795947</c:v>
                </c:pt>
                <c:pt idx="88">
                  <c:v>1.9241100968273448</c:v>
                </c:pt>
                <c:pt idx="89">
                  <c:v>2.0277665941748326</c:v>
                </c:pt>
                <c:pt idx="90">
                  <c:v>1.9304322650624304</c:v>
                </c:pt>
                <c:pt idx="91">
                  <c:v>2.0212829397587369</c:v>
                </c:pt>
                <c:pt idx="92">
                  <c:v>1.8858348199949815</c:v>
                </c:pt>
                <c:pt idx="93">
                  <c:v>2.0322695787040401</c:v>
                </c:pt>
                <c:pt idx="94">
                  <c:v>1.9443630606054123</c:v>
                </c:pt>
                <c:pt idx="95">
                  <c:v>1.9489272931420445</c:v>
                </c:pt>
                <c:pt idx="96">
                  <c:v>2.0049212413784478</c:v>
                </c:pt>
                <c:pt idx="97">
                  <c:v>1.9428463967515859</c:v>
                </c:pt>
                <c:pt idx="98">
                  <c:v>2.033770012650328</c:v>
                </c:pt>
                <c:pt idx="99">
                  <c:v>2.0225321999119643</c:v>
                </c:pt>
                <c:pt idx="100">
                  <c:v>2.030569745124521</c:v>
                </c:pt>
                <c:pt idx="101">
                  <c:v>1.9323556050114306</c:v>
                </c:pt>
                <c:pt idx="102">
                  <c:v>1.9327190574763231</c:v>
                </c:pt>
                <c:pt idx="103">
                  <c:v>1.9274296945785141</c:v>
                </c:pt>
                <c:pt idx="104">
                  <c:v>2.124399673518969</c:v>
                </c:pt>
                <c:pt idx="105">
                  <c:v>1.996604904938309</c:v>
                </c:pt>
                <c:pt idx="106">
                  <c:v>1.9110981706174512</c:v>
                </c:pt>
                <c:pt idx="107">
                  <c:v>1.975432623241725</c:v>
                </c:pt>
                <c:pt idx="108">
                  <c:v>1.9404918391377945</c:v>
                </c:pt>
                <c:pt idx="109">
                  <c:v>2.0433849582394257</c:v>
                </c:pt>
                <c:pt idx="110">
                  <c:v>2.0023415612185751</c:v>
                </c:pt>
                <c:pt idx="111">
                  <c:v>2.0762207969675335</c:v>
                </c:pt>
                <c:pt idx="112">
                  <c:v>2.1651074496118436</c:v>
                </c:pt>
                <c:pt idx="113">
                  <c:v>1.9121864476430774</c:v>
                </c:pt>
                <c:pt idx="114">
                  <c:v>2.0979325699384193</c:v>
                </c:pt>
                <c:pt idx="115">
                  <c:v>2.2230095155101437</c:v>
                </c:pt>
                <c:pt idx="116">
                  <c:v>2.0900307828221427</c:v>
                </c:pt>
                <c:pt idx="117">
                  <c:v>2.0432725007365344</c:v>
                </c:pt>
                <c:pt idx="118">
                  <c:v>2.1529051870792926</c:v>
                </c:pt>
                <c:pt idx="119">
                  <c:v>2.0732964971458685</c:v>
                </c:pt>
                <c:pt idx="120">
                  <c:v>2.1624643118114801</c:v>
                </c:pt>
                <c:pt idx="121">
                  <c:v>1.9590941985926891</c:v>
                </c:pt>
                <c:pt idx="122">
                  <c:v>2.0600398394195563</c:v>
                </c:pt>
                <c:pt idx="123">
                  <c:v>2.1603927938217349</c:v>
                </c:pt>
                <c:pt idx="124">
                  <c:v>2.1693869353447228</c:v>
                </c:pt>
                <c:pt idx="125">
                  <c:v>2.1193948516717107</c:v>
                </c:pt>
                <c:pt idx="126">
                  <c:v>2.1966748213239011</c:v>
                </c:pt>
                <c:pt idx="127">
                  <c:v>2.1839343749782163</c:v>
                </c:pt>
                <c:pt idx="128">
                  <c:v>2.2532989060018904</c:v>
                </c:pt>
                <c:pt idx="129">
                  <c:v>2.1793327725745071</c:v>
                </c:pt>
                <c:pt idx="130">
                  <c:v>2.0948099921240813</c:v>
                </c:pt>
                <c:pt idx="131">
                  <c:v>2.0862923314544992</c:v>
                </c:pt>
                <c:pt idx="132">
                  <c:v>2.1741308830992088</c:v>
                </c:pt>
                <c:pt idx="133">
                  <c:v>2.0639327958259495</c:v>
                </c:pt>
                <c:pt idx="134">
                  <c:v>2.2681311956607755</c:v>
                </c:pt>
                <c:pt idx="135">
                  <c:v>2.1843848130517629</c:v>
                </c:pt>
                <c:pt idx="136">
                  <c:v>2.100817375704735</c:v>
                </c:pt>
                <c:pt idx="137">
                  <c:v>2.3257625321542235</c:v>
                </c:pt>
                <c:pt idx="138">
                  <c:v>2.1575864510895273</c:v>
                </c:pt>
                <c:pt idx="139">
                  <c:v>2.0768446338739577</c:v>
                </c:pt>
                <c:pt idx="140">
                  <c:v>2.1698210074776672</c:v>
                </c:pt>
                <c:pt idx="141">
                  <c:v>2.1460040807502478</c:v>
                </c:pt>
                <c:pt idx="142">
                  <c:v>2.2481307892450055</c:v>
                </c:pt>
                <c:pt idx="143">
                  <c:v>2.1466867507201219</c:v>
                </c:pt>
                <c:pt idx="144">
                  <c:v>2.1758725293523167</c:v>
                </c:pt>
              </c:numCache>
            </c:numRef>
          </c:yVal>
          <c:smooth val="0"/>
        </c:ser>
        <c:ser>
          <c:idx val="1"/>
          <c:order val="1"/>
          <c:tx>
            <c:v>MCr M9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data_MCr_AU!$F$4:$F$148</c:f>
              <c:numCache>
                <c:formatCode>General</c:formatCode>
                <c:ptCount val="145"/>
                <c:pt idx="0">
                  <c:v>9</c:v>
                </c:pt>
                <c:pt idx="1">
                  <c:v>19</c:v>
                </c:pt>
                <c:pt idx="2">
                  <c:v>29</c:v>
                </c:pt>
                <c:pt idx="3">
                  <c:v>39</c:v>
                </c:pt>
                <c:pt idx="4">
                  <c:v>49</c:v>
                </c:pt>
                <c:pt idx="5">
                  <c:v>59</c:v>
                </c:pt>
                <c:pt idx="6">
                  <c:v>69</c:v>
                </c:pt>
                <c:pt idx="7">
                  <c:v>79</c:v>
                </c:pt>
                <c:pt idx="8">
                  <c:v>89</c:v>
                </c:pt>
                <c:pt idx="9">
                  <c:v>99</c:v>
                </c:pt>
                <c:pt idx="10">
                  <c:v>109</c:v>
                </c:pt>
                <c:pt idx="11">
                  <c:v>119</c:v>
                </c:pt>
                <c:pt idx="12">
                  <c:v>129</c:v>
                </c:pt>
                <c:pt idx="13">
                  <c:v>139</c:v>
                </c:pt>
                <c:pt idx="14">
                  <c:v>149</c:v>
                </c:pt>
                <c:pt idx="15">
                  <c:v>159</c:v>
                </c:pt>
                <c:pt idx="16">
                  <c:v>169</c:v>
                </c:pt>
                <c:pt idx="17">
                  <c:v>179</c:v>
                </c:pt>
                <c:pt idx="18">
                  <c:v>189</c:v>
                </c:pt>
                <c:pt idx="19">
                  <c:v>199</c:v>
                </c:pt>
                <c:pt idx="20">
                  <c:v>209</c:v>
                </c:pt>
                <c:pt idx="21">
                  <c:v>219</c:v>
                </c:pt>
                <c:pt idx="22">
                  <c:v>229</c:v>
                </c:pt>
                <c:pt idx="23">
                  <c:v>239</c:v>
                </c:pt>
                <c:pt idx="24">
                  <c:v>249</c:v>
                </c:pt>
                <c:pt idx="25">
                  <c:v>259</c:v>
                </c:pt>
                <c:pt idx="26">
                  <c:v>269</c:v>
                </c:pt>
                <c:pt idx="27">
                  <c:v>279</c:v>
                </c:pt>
                <c:pt idx="28">
                  <c:v>289</c:v>
                </c:pt>
                <c:pt idx="29">
                  <c:v>299</c:v>
                </c:pt>
                <c:pt idx="30">
                  <c:v>309</c:v>
                </c:pt>
                <c:pt idx="31">
                  <c:v>319</c:v>
                </c:pt>
                <c:pt idx="32">
                  <c:v>329</c:v>
                </c:pt>
                <c:pt idx="33">
                  <c:v>339</c:v>
                </c:pt>
                <c:pt idx="34">
                  <c:v>349</c:v>
                </c:pt>
                <c:pt idx="35">
                  <c:v>359</c:v>
                </c:pt>
                <c:pt idx="36">
                  <c:v>369</c:v>
                </c:pt>
                <c:pt idx="37">
                  <c:v>379</c:v>
                </c:pt>
                <c:pt idx="38">
                  <c:v>389</c:v>
                </c:pt>
                <c:pt idx="39">
                  <c:v>399</c:v>
                </c:pt>
                <c:pt idx="40">
                  <c:v>409</c:v>
                </c:pt>
                <c:pt idx="41">
                  <c:v>419</c:v>
                </c:pt>
                <c:pt idx="42">
                  <c:v>429</c:v>
                </c:pt>
                <c:pt idx="43">
                  <c:v>439</c:v>
                </c:pt>
                <c:pt idx="44">
                  <c:v>449</c:v>
                </c:pt>
                <c:pt idx="45">
                  <c:v>459</c:v>
                </c:pt>
                <c:pt idx="46">
                  <c:v>469</c:v>
                </c:pt>
                <c:pt idx="47">
                  <c:v>479</c:v>
                </c:pt>
                <c:pt idx="48">
                  <c:v>489</c:v>
                </c:pt>
                <c:pt idx="49">
                  <c:v>499</c:v>
                </c:pt>
                <c:pt idx="50">
                  <c:v>509</c:v>
                </c:pt>
                <c:pt idx="51">
                  <c:v>519</c:v>
                </c:pt>
                <c:pt idx="52">
                  <c:v>529</c:v>
                </c:pt>
                <c:pt idx="53">
                  <c:v>539</c:v>
                </c:pt>
                <c:pt idx="54">
                  <c:v>549</c:v>
                </c:pt>
                <c:pt idx="55">
                  <c:v>559</c:v>
                </c:pt>
                <c:pt idx="56">
                  <c:v>569</c:v>
                </c:pt>
                <c:pt idx="57">
                  <c:v>579</c:v>
                </c:pt>
                <c:pt idx="58">
                  <c:v>589</c:v>
                </c:pt>
                <c:pt idx="59">
                  <c:v>599</c:v>
                </c:pt>
                <c:pt idx="60">
                  <c:v>609</c:v>
                </c:pt>
                <c:pt idx="61">
                  <c:v>619</c:v>
                </c:pt>
                <c:pt idx="62">
                  <c:v>629</c:v>
                </c:pt>
                <c:pt idx="63">
                  <c:v>639</c:v>
                </c:pt>
                <c:pt idx="64">
                  <c:v>649</c:v>
                </c:pt>
                <c:pt idx="65">
                  <c:v>659</c:v>
                </c:pt>
                <c:pt idx="66">
                  <c:v>669</c:v>
                </c:pt>
                <c:pt idx="67">
                  <c:v>679</c:v>
                </c:pt>
                <c:pt idx="68">
                  <c:v>689</c:v>
                </c:pt>
                <c:pt idx="69">
                  <c:v>699</c:v>
                </c:pt>
                <c:pt idx="70">
                  <c:v>709</c:v>
                </c:pt>
                <c:pt idx="71">
                  <c:v>719</c:v>
                </c:pt>
                <c:pt idx="72">
                  <c:v>729</c:v>
                </c:pt>
                <c:pt idx="73">
                  <c:v>739</c:v>
                </c:pt>
                <c:pt idx="74">
                  <c:v>749</c:v>
                </c:pt>
                <c:pt idx="75">
                  <c:v>759</c:v>
                </c:pt>
                <c:pt idx="76">
                  <c:v>769</c:v>
                </c:pt>
                <c:pt idx="77">
                  <c:v>779</c:v>
                </c:pt>
                <c:pt idx="78">
                  <c:v>789</c:v>
                </c:pt>
                <c:pt idx="79">
                  <c:v>799</c:v>
                </c:pt>
                <c:pt idx="80">
                  <c:v>809</c:v>
                </c:pt>
                <c:pt idx="81">
                  <c:v>819</c:v>
                </c:pt>
                <c:pt idx="82">
                  <c:v>829</c:v>
                </c:pt>
                <c:pt idx="83">
                  <c:v>839</c:v>
                </c:pt>
                <c:pt idx="84">
                  <c:v>849</c:v>
                </c:pt>
                <c:pt idx="85">
                  <c:v>859</c:v>
                </c:pt>
                <c:pt idx="86">
                  <c:v>869</c:v>
                </c:pt>
                <c:pt idx="87">
                  <c:v>879</c:v>
                </c:pt>
                <c:pt idx="88">
                  <c:v>889</c:v>
                </c:pt>
                <c:pt idx="89">
                  <c:v>899</c:v>
                </c:pt>
                <c:pt idx="90">
                  <c:v>909</c:v>
                </c:pt>
                <c:pt idx="91">
                  <c:v>919</c:v>
                </c:pt>
                <c:pt idx="92">
                  <c:v>929</c:v>
                </c:pt>
                <c:pt idx="93">
                  <c:v>939</c:v>
                </c:pt>
                <c:pt idx="94">
                  <c:v>949</c:v>
                </c:pt>
                <c:pt idx="95">
                  <c:v>959</c:v>
                </c:pt>
                <c:pt idx="96">
                  <c:v>969</c:v>
                </c:pt>
                <c:pt idx="97">
                  <c:v>979</c:v>
                </c:pt>
                <c:pt idx="98">
                  <c:v>989</c:v>
                </c:pt>
                <c:pt idx="99">
                  <c:v>999</c:v>
                </c:pt>
                <c:pt idx="100">
                  <c:v>1009</c:v>
                </c:pt>
                <c:pt idx="101">
                  <c:v>1019</c:v>
                </c:pt>
                <c:pt idx="102">
                  <c:v>1029</c:v>
                </c:pt>
                <c:pt idx="103">
                  <c:v>1039</c:v>
                </c:pt>
                <c:pt idx="104">
                  <c:v>1049</c:v>
                </c:pt>
                <c:pt idx="105">
                  <c:v>1059</c:v>
                </c:pt>
                <c:pt idx="106">
                  <c:v>1069</c:v>
                </c:pt>
                <c:pt idx="107">
                  <c:v>1079</c:v>
                </c:pt>
                <c:pt idx="108">
                  <c:v>1089</c:v>
                </c:pt>
                <c:pt idx="109">
                  <c:v>1099</c:v>
                </c:pt>
                <c:pt idx="110">
                  <c:v>1109</c:v>
                </c:pt>
                <c:pt idx="111">
                  <c:v>1119</c:v>
                </c:pt>
                <c:pt idx="112">
                  <c:v>1129</c:v>
                </c:pt>
                <c:pt idx="113">
                  <c:v>1139</c:v>
                </c:pt>
                <c:pt idx="114">
                  <c:v>1149</c:v>
                </c:pt>
                <c:pt idx="115">
                  <c:v>1159</c:v>
                </c:pt>
                <c:pt idx="116">
                  <c:v>1169</c:v>
                </c:pt>
                <c:pt idx="117">
                  <c:v>1179</c:v>
                </c:pt>
                <c:pt idx="118">
                  <c:v>1189</c:v>
                </c:pt>
                <c:pt idx="119">
                  <c:v>1199</c:v>
                </c:pt>
                <c:pt idx="120">
                  <c:v>1209</c:v>
                </c:pt>
                <c:pt idx="121">
                  <c:v>1219</c:v>
                </c:pt>
                <c:pt idx="122">
                  <c:v>1229</c:v>
                </c:pt>
                <c:pt idx="123">
                  <c:v>1239</c:v>
                </c:pt>
                <c:pt idx="124">
                  <c:v>1249</c:v>
                </c:pt>
                <c:pt idx="125">
                  <c:v>1259</c:v>
                </c:pt>
                <c:pt idx="126">
                  <c:v>1269</c:v>
                </c:pt>
                <c:pt idx="127">
                  <c:v>1279</c:v>
                </c:pt>
                <c:pt idx="128">
                  <c:v>1289</c:v>
                </c:pt>
                <c:pt idx="129">
                  <c:v>1299</c:v>
                </c:pt>
                <c:pt idx="130">
                  <c:v>1309</c:v>
                </c:pt>
                <c:pt idx="131">
                  <c:v>1319</c:v>
                </c:pt>
                <c:pt idx="132">
                  <c:v>1329</c:v>
                </c:pt>
                <c:pt idx="133">
                  <c:v>1339</c:v>
                </c:pt>
                <c:pt idx="134">
                  <c:v>1349</c:v>
                </c:pt>
                <c:pt idx="135">
                  <c:v>1359</c:v>
                </c:pt>
                <c:pt idx="136">
                  <c:v>1369</c:v>
                </c:pt>
                <c:pt idx="137">
                  <c:v>1379</c:v>
                </c:pt>
                <c:pt idx="138">
                  <c:v>1389</c:v>
                </c:pt>
                <c:pt idx="139">
                  <c:v>1399</c:v>
                </c:pt>
                <c:pt idx="140">
                  <c:v>1409</c:v>
                </c:pt>
                <c:pt idx="141">
                  <c:v>1419</c:v>
                </c:pt>
                <c:pt idx="142">
                  <c:v>1429</c:v>
                </c:pt>
                <c:pt idx="143">
                  <c:v>1439</c:v>
                </c:pt>
                <c:pt idx="144">
                  <c:v>1449</c:v>
                </c:pt>
              </c:numCache>
            </c:numRef>
          </c:xVal>
          <c:yVal>
            <c:numRef>
              <c:f>data_MCr_AU!$T$4:$T$148</c:f>
              <c:numCache>
                <c:formatCode>General</c:formatCode>
                <c:ptCount val="145"/>
                <c:pt idx="0">
                  <c:v>0</c:v>
                </c:pt>
                <c:pt idx="1">
                  <c:v>0</c:v>
                </c:pt>
                <c:pt idx="2">
                  <c:v>0.35622555501080283</c:v>
                </c:pt>
                <c:pt idx="3">
                  <c:v>0.1638637553049693</c:v>
                </c:pt>
                <c:pt idx="4">
                  <c:v>1.1109407139319953</c:v>
                </c:pt>
                <c:pt idx="5">
                  <c:v>2.0482969413121168</c:v>
                </c:pt>
                <c:pt idx="6">
                  <c:v>1.8434672471809044</c:v>
                </c:pt>
                <c:pt idx="7">
                  <c:v>0.4223292662499209</c:v>
                </c:pt>
                <c:pt idx="8">
                  <c:v>0</c:v>
                </c:pt>
                <c:pt idx="9">
                  <c:v>0.1807320830569514</c:v>
                </c:pt>
                <c:pt idx="10">
                  <c:v>1.0115046623763537</c:v>
                </c:pt>
                <c:pt idx="11">
                  <c:v>0.37814712762685221</c:v>
                </c:pt>
                <c:pt idx="12">
                  <c:v>0.846403694757073</c:v>
                </c:pt>
                <c:pt idx="13">
                  <c:v>0.81370700408289542</c:v>
                </c:pt>
                <c:pt idx="14">
                  <c:v>0.60175955337983089</c:v>
                </c:pt>
                <c:pt idx="15">
                  <c:v>0.50840783268844891</c:v>
                </c:pt>
                <c:pt idx="16">
                  <c:v>0.41801978394124828</c:v>
                </c:pt>
                <c:pt idx="17">
                  <c:v>0.35430001147020385</c:v>
                </c:pt>
                <c:pt idx="18">
                  <c:v>0.44513074446171624</c:v>
                </c:pt>
                <c:pt idx="19">
                  <c:v>0.28552017969805255</c:v>
                </c:pt>
                <c:pt idx="20">
                  <c:v>0.36685915366784178</c:v>
                </c:pt>
                <c:pt idx="21">
                  <c:v>0.41625861013034332</c:v>
                </c:pt>
                <c:pt idx="22">
                  <c:v>0.42537995169461557</c:v>
                </c:pt>
                <c:pt idx="23">
                  <c:v>0.34461357582538232</c:v>
                </c:pt>
                <c:pt idx="24">
                  <c:v>0.40681170631819585</c:v>
                </c:pt>
                <c:pt idx="25">
                  <c:v>0.31630950882785974</c:v>
                </c:pt>
                <c:pt idx="26">
                  <c:v>0.34536307171899361</c:v>
                </c:pt>
                <c:pt idx="27">
                  <c:v>0.41107689479620318</c:v>
                </c:pt>
                <c:pt idx="28">
                  <c:v>0.26716916625810211</c:v>
                </c:pt>
                <c:pt idx="29">
                  <c:v>0.43856479522011249</c:v>
                </c:pt>
                <c:pt idx="30">
                  <c:v>0.40836299779323831</c:v>
                </c:pt>
                <c:pt idx="31">
                  <c:v>0.43088690490092474</c:v>
                </c:pt>
                <c:pt idx="32">
                  <c:v>0.43514654291911431</c:v>
                </c:pt>
                <c:pt idx="33">
                  <c:v>0.44271110796679336</c:v>
                </c:pt>
                <c:pt idx="34">
                  <c:v>0.50575233118817686</c:v>
                </c:pt>
                <c:pt idx="35">
                  <c:v>0.33262941781991634</c:v>
                </c:pt>
                <c:pt idx="36">
                  <c:v>0.48364565866540482</c:v>
                </c:pt>
                <c:pt idx="37">
                  <c:v>0.42643239583180781</c:v>
                </c:pt>
                <c:pt idx="38">
                  <c:v>0.57722184666251164</c:v>
                </c:pt>
                <c:pt idx="39">
                  <c:v>0.55747463144989529</c:v>
                </c:pt>
                <c:pt idx="40">
                  <c:v>0.77976545627881932</c:v>
                </c:pt>
                <c:pt idx="41">
                  <c:v>0.8984254170169006</c:v>
                </c:pt>
                <c:pt idx="42">
                  <c:v>1.0961920182470359</c:v>
                </c:pt>
                <c:pt idx="43">
                  <c:v>1.1809491330599513</c:v>
                </c:pt>
                <c:pt idx="44">
                  <c:v>1.5172569935645306</c:v>
                </c:pt>
                <c:pt idx="45">
                  <c:v>1.6644163928035529</c:v>
                </c:pt>
                <c:pt idx="46">
                  <c:v>1.6419885500906943</c:v>
                </c:pt>
                <c:pt idx="47">
                  <c:v>1.715240528090634</c:v>
                </c:pt>
                <c:pt idx="48">
                  <c:v>1.8856461747745459</c:v>
                </c:pt>
                <c:pt idx="49">
                  <c:v>1.8700649450801381</c:v>
                </c:pt>
                <c:pt idx="50">
                  <c:v>1.8978879536323214</c:v>
                </c:pt>
                <c:pt idx="51">
                  <c:v>1.9582918826392806</c:v>
                </c:pt>
                <c:pt idx="52">
                  <c:v>1.8685261991224891</c:v>
                </c:pt>
                <c:pt idx="53">
                  <c:v>1.8974270272539582</c:v>
                </c:pt>
                <c:pt idx="54">
                  <c:v>2.0061621004490271</c:v>
                </c:pt>
                <c:pt idx="55">
                  <c:v>1.9450671219886939</c:v>
                </c:pt>
                <c:pt idx="56">
                  <c:v>1.8381804450160351</c:v>
                </c:pt>
                <c:pt idx="57">
                  <c:v>1.8490251674055105</c:v>
                </c:pt>
                <c:pt idx="58">
                  <c:v>1.9223936924409812</c:v>
                </c:pt>
                <c:pt idx="59">
                  <c:v>1.9819608209391526</c:v>
                </c:pt>
                <c:pt idx="60">
                  <c:v>2.0185330491662334</c:v>
                </c:pt>
                <c:pt idx="61">
                  <c:v>1.9090397895265396</c:v>
                </c:pt>
                <c:pt idx="62">
                  <c:v>1.9185894832870745</c:v>
                </c:pt>
                <c:pt idx="63">
                  <c:v>1.9214590543006937</c:v>
                </c:pt>
                <c:pt idx="64">
                  <c:v>1.9970220508181369</c:v>
                </c:pt>
                <c:pt idx="65">
                  <c:v>1.8973697982680657</c:v>
                </c:pt>
                <c:pt idx="66">
                  <c:v>2.0038565737491312</c:v>
                </c:pt>
                <c:pt idx="67">
                  <c:v>1.9648577755030809</c:v>
                </c:pt>
                <c:pt idx="68">
                  <c:v>1.9569031145344105</c:v>
                </c:pt>
                <c:pt idx="69">
                  <c:v>1.9407747921618739</c:v>
                </c:pt>
                <c:pt idx="70">
                  <c:v>1.9543383660225693</c:v>
                </c:pt>
                <c:pt idx="71">
                  <c:v>1.9972908575835053</c:v>
                </c:pt>
                <c:pt idx="72">
                  <c:v>1.9852517833280496</c:v>
                </c:pt>
                <c:pt idx="73">
                  <c:v>1.9852517833280496</c:v>
                </c:pt>
                <c:pt idx="74">
                  <c:v>2.0054006702898728</c:v>
                </c:pt>
                <c:pt idx="75">
                  <c:v>2.0723945523863767</c:v>
                </c:pt>
                <c:pt idx="76">
                  <c:v>2.0148935339195506</c:v>
                </c:pt>
                <c:pt idx="77">
                  <c:v>1.871811826264336</c:v>
                </c:pt>
                <c:pt idx="78">
                  <c:v>1.9092480627896227</c:v>
                </c:pt>
                <c:pt idx="79">
                  <c:v>2.0696890764694231</c:v>
                </c:pt>
                <c:pt idx="80">
                  <c:v>1.952032333104236</c:v>
                </c:pt>
                <c:pt idx="81">
                  <c:v>1.9695676126232469</c:v>
                </c:pt>
                <c:pt idx="82">
                  <c:v>1.968285342042112</c:v>
                </c:pt>
                <c:pt idx="83">
                  <c:v>1.968285342042112</c:v>
                </c:pt>
                <c:pt idx="84">
                  <c:v>1.9115668149639971</c:v>
                </c:pt>
                <c:pt idx="85">
                  <c:v>2.0056240883681133</c:v>
                </c:pt>
                <c:pt idx="86">
                  <c:v>2.0056240883681133</c:v>
                </c:pt>
                <c:pt idx="87">
                  <c:v>2.0682868268811996</c:v>
                </c:pt>
                <c:pt idx="88">
                  <c:v>2.0616148668082941</c:v>
                </c:pt>
                <c:pt idx="89">
                  <c:v>1.982996648453109</c:v>
                </c:pt>
                <c:pt idx="90">
                  <c:v>2.0589374449033486</c:v>
                </c:pt>
                <c:pt idx="91">
                  <c:v>2.0829235476021779</c:v>
                </c:pt>
                <c:pt idx="92">
                  <c:v>1.9631729125822621</c:v>
                </c:pt>
                <c:pt idx="93">
                  <c:v>2.1809586603090145</c:v>
                </c:pt>
                <c:pt idx="94">
                  <c:v>2.0216956823340371</c:v>
                </c:pt>
                <c:pt idx="95">
                  <c:v>2.0695779484945795</c:v>
                </c:pt>
                <c:pt idx="96">
                  <c:v>1.876830162967364</c:v>
                </c:pt>
                <c:pt idx="97">
                  <c:v>1.9765666982311469</c:v>
                </c:pt>
                <c:pt idx="98">
                  <c:v>2.1013616289108752</c:v>
                </c:pt>
                <c:pt idx="99">
                  <c:v>2.0124550635315415</c:v>
                </c:pt>
                <c:pt idx="100">
                  <c:v>2.0655095206508745</c:v>
                </c:pt>
                <c:pt idx="101">
                  <c:v>2.0880439712211483</c:v>
                </c:pt>
                <c:pt idx="102">
                  <c:v>2.0549171641347153</c:v>
                </c:pt>
                <c:pt idx="103">
                  <c:v>2.1329810525808339</c:v>
                </c:pt>
                <c:pt idx="104">
                  <c:v>2.1090851086026698</c:v>
                </c:pt>
                <c:pt idx="105">
                  <c:v>2.0469780121805567</c:v>
                </c:pt>
                <c:pt idx="106">
                  <c:v>2.0760301687573479</c:v>
                </c:pt>
                <c:pt idx="107">
                  <c:v>2.1721964988947025</c:v>
                </c:pt>
                <c:pt idx="108">
                  <c:v>2.1339170706917225</c:v>
                </c:pt>
                <c:pt idx="109">
                  <c:v>2.1522246602354671</c:v>
                </c:pt>
                <c:pt idx="110">
                  <c:v>2.0430448978728544</c:v>
                </c:pt>
                <c:pt idx="111">
                  <c:v>2.0286395810308102</c:v>
                </c:pt>
                <c:pt idx="112">
                  <c:v>2.0339183412135626</c:v>
                </c:pt>
                <c:pt idx="113">
                  <c:v>2.1084640289879508</c:v>
                </c:pt>
                <c:pt idx="114">
                  <c:v>2.1096544660040664</c:v>
                </c:pt>
                <c:pt idx="115">
                  <c:v>2.0613434186453143</c:v>
                </c:pt>
                <c:pt idx="116">
                  <c:v>2.096538180540982</c:v>
                </c:pt>
                <c:pt idx="117">
                  <c:v>2.204655486450446</c:v>
                </c:pt>
                <c:pt idx="118">
                  <c:v>2.1002841733251141</c:v>
                </c:pt>
                <c:pt idx="119">
                  <c:v>2.2080563095945447</c:v>
                </c:pt>
                <c:pt idx="120">
                  <c:v>2.2571479910595835</c:v>
                </c:pt>
                <c:pt idx="121">
                  <c:v>2.0664234629166485</c:v>
                </c:pt>
                <c:pt idx="122">
                  <c:v>2.2152143799913731</c:v>
                </c:pt>
                <c:pt idx="123">
                  <c:v>2.0986966767765787</c:v>
                </c:pt>
                <c:pt idx="124">
                  <c:v>2.2767459385473057</c:v>
                </c:pt>
                <c:pt idx="125">
                  <c:v>2.1243507610335852</c:v>
                </c:pt>
                <c:pt idx="126">
                  <c:v>2.1666658600311579</c:v>
                </c:pt>
                <c:pt idx="127">
                  <c:v>2.1718123347580729</c:v>
                </c:pt>
                <c:pt idx="128">
                  <c:v>2.1420434470900376</c:v>
                </c:pt>
                <c:pt idx="129">
                  <c:v>2.1687849966834172</c:v>
                </c:pt>
                <c:pt idx="130">
                  <c:v>2.2852793891812482</c:v>
                </c:pt>
                <c:pt idx="131">
                  <c:v>2.2107789597672309</c:v>
                </c:pt>
                <c:pt idx="132">
                  <c:v>2.1262421149989779</c:v>
                </c:pt>
                <c:pt idx="133">
                  <c:v>2.2117520588233073</c:v>
                </c:pt>
                <c:pt idx="134">
                  <c:v>2.2205835999271537</c:v>
                </c:pt>
                <c:pt idx="135">
                  <c:v>2.2456157889835762</c:v>
                </c:pt>
                <c:pt idx="136">
                  <c:v>2.0635827393816095</c:v>
                </c:pt>
                <c:pt idx="137">
                  <c:v>2.1882426950663607</c:v>
                </c:pt>
                <c:pt idx="138">
                  <c:v>2.1845105974466072</c:v>
                </c:pt>
                <c:pt idx="139">
                  <c:v>2.1794184981518603</c:v>
                </c:pt>
                <c:pt idx="140">
                  <c:v>2.1794184981518603</c:v>
                </c:pt>
                <c:pt idx="141">
                  <c:v>2.2405236896888283</c:v>
                </c:pt>
                <c:pt idx="142">
                  <c:v>2.2363539805889108</c:v>
                </c:pt>
                <c:pt idx="143">
                  <c:v>2.2160234898562843</c:v>
                </c:pt>
                <c:pt idx="144">
                  <c:v>2.1702798857078749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4822056"/>
        <c:axId val="314817352"/>
      </c:scatterChart>
      <c:valAx>
        <c:axId val="314822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817352"/>
        <c:crosses val="autoZero"/>
        <c:crossBetween val="midCat"/>
      </c:valAx>
      <c:valAx>
        <c:axId val="314817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822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705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670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1684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7701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3230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698"/>
            <a:ext cx="6873240" cy="443420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934903"/>
            <a:ext cx="6873240" cy="947737"/>
          </a:xfrm>
        </p:spPr>
        <p:txBody>
          <a:bodyPr/>
          <a:lstStyle>
            <a:lvl1pPr marL="0" indent="0">
              <a:buNone/>
              <a:defRPr sz="2400">
                <a:solidFill>
                  <a:srgbClr val="F4F4E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70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417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698"/>
            <a:ext cx="6873240" cy="443420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934903"/>
            <a:ext cx="6873240" cy="947737"/>
          </a:xfrm>
        </p:spPr>
        <p:txBody>
          <a:bodyPr/>
          <a:lstStyle>
            <a:lvl1pPr marL="0" indent="0">
              <a:buNone/>
              <a:defRPr sz="2400">
                <a:solidFill>
                  <a:srgbClr val="F4F4E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390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55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1980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1980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696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859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3295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  <p:sp>
        <p:nvSpPr>
          <p:cNvPr id="6" name="Rectangle 5"/>
          <p:cNvSpPr/>
          <p:nvPr userDrawn="1"/>
        </p:nvSpPr>
        <p:spPr>
          <a:xfrm>
            <a:off x="0" y="6124353"/>
            <a:ext cx="12192000" cy="818707"/>
          </a:xfrm>
          <a:prstGeom prst="rect">
            <a:avLst/>
          </a:prstGeom>
          <a:solidFill>
            <a:srgbClr val="19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533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44893"/>
            <a:ext cx="12192000" cy="760731"/>
          </a:xfrm>
          <a:prstGeom prst="rect">
            <a:avLst/>
          </a:prstGeom>
          <a:solidFill>
            <a:srgbClr val="AC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13877"/>
            <a:ext cx="10515600" cy="416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12E0-2CEF-49E2-B6A9-DF46A9C683C8}" type="datetimeFigureOut">
              <a:rPr lang="en-SG" smtClean="0"/>
              <a:t>23/4/2021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4DE5F-24FB-43CD-B10C-CFCCB1DBB6D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80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3" r:id="rId9"/>
    <p:sldLayoutId id="2147483669" r:id="rId10"/>
    <p:sldLayoutId id="2147483670" r:id="rId11"/>
    <p:sldLayoutId id="2147483671" r:id="rId12"/>
    <p:sldLayoutId id="2147483672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4F4E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4F4E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4F4E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4F4E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4F4E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4F4E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332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Source for E. coli Physiological Parameters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2207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400" t="20667" r="14948" b="26598"/>
          <a:stretch/>
        </p:blipFill>
        <p:spPr>
          <a:xfrm>
            <a:off x="886119" y="274320"/>
            <a:ext cx="10419761" cy="58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2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Source for Model Data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smtClean="0"/>
              <a:t>Dai</a:t>
            </a:r>
            <a:r>
              <a:rPr lang="en-SG"/>
              <a:t>, Xiongfeng, et al. "Reduction of translating ribosomes enables Escherichia coli to maintain elongation rates during slow growth." </a:t>
            </a:r>
            <a:r>
              <a:rPr lang="en-SG" i="1"/>
              <a:t>Nature microbiology</a:t>
            </a:r>
            <a:r>
              <a:rPr lang="en-SG"/>
              <a:t> 2.2 (2016): 1-9.</a:t>
            </a:r>
          </a:p>
        </p:txBody>
      </p:sp>
    </p:spTree>
    <p:extLst>
      <p:ext uri="{BB962C8B-B14F-4D97-AF65-F5344CB8AC3E}">
        <p14:creationId xmlns:p14="http://schemas.microsoft.com/office/powerpoint/2010/main" val="54747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24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5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0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Equations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037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Curve-Fitting with Synthetic Data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7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Observations 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mtClean="0"/>
              <a:t>Current fit could not be improved</a:t>
            </a:r>
          </a:p>
          <a:p>
            <a:pPr marL="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89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0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8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4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"/>
            <a:ext cx="1219200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Increasing free parameters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Fm is now a free parameter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630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057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18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2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258" y="474345"/>
            <a:ext cx="11729483" cy="59093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SG" sz="1400">
                <a:solidFill>
                  <a:srgbClr val="ACBEBE"/>
                </a:solidFill>
              </a:rPr>
              <a:t>n_H = H/300</a:t>
            </a:r>
          </a:p>
          <a:p>
            <a:r>
              <a:rPr lang="en-SG" sz="1400">
                <a:solidFill>
                  <a:srgbClr val="ACBEBE"/>
                </a:solidFill>
              </a:rPr>
              <a:t>n_Q = Q/300</a:t>
            </a:r>
          </a:p>
          <a:p>
            <a:r>
              <a:rPr lang="en-SG" sz="1400">
                <a:solidFill>
                  <a:srgbClr val="ACBEBE"/>
                </a:solidFill>
              </a:rPr>
              <a:t>n_M = M/300</a:t>
            </a:r>
          </a:p>
          <a:p>
            <a:r>
              <a:rPr lang="en-SG" sz="1400">
                <a:solidFill>
                  <a:srgbClr val="ACBEBE"/>
                </a:solidFill>
              </a:rPr>
              <a:t>n_R = R/7459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#Cell density (protein conc)in uM</a:t>
            </a:r>
          </a:p>
          <a:p>
            <a:r>
              <a:rPr lang="en-SG" sz="1400">
                <a:solidFill>
                  <a:srgbClr val="ACBEBE"/>
                </a:solidFill>
              </a:rPr>
              <a:t>#Cell volume in L</a:t>
            </a:r>
          </a:p>
          <a:p>
            <a:r>
              <a:rPr lang="en-SG" sz="1400">
                <a:solidFill>
                  <a:srgbClr val="ACBEBE"/>
                </a:solidFill>
              </a:rPr>
              <a:t>all_prot = Q +R +M +H</a:t>
            </a:r>
          </a:p>
          <a:p>
            <a:r>
              <a:rPr lang="en-SG" sz="1400">
                <a:solidFill>
                  <a:srgbClr val="ACBEBE"/>
                </a:solidFill>
              </a:rPr>
              <a:t>Vcell    = (all_prot*1e6/6e23)/Dcell</a:t>
            </a:r>
          </a:p>
          <a:p>
            <a:r>
              <a:rPr lang="en-SG" sz="1400">
                <a:solidFill>
                  <a:srgbClr val="ACBEBE"/>
                </a:solidFill>
              </a:rPr>
              <a:t>P_conc   = P/all_prot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#Uptake</a:t>
            </a:r>
          </a:p>
          <a:p>
            <a:r>
              <a:rPr lang="en-SG" sz="1400">
                <a:solidFill>
                  <a:srgbClr val="ACBEBE"/>
                </a:solidFill>
              </a:rPr>
              <a:t>#Need to convert OD to cells</a:t>
            </a:r>
          </a:p>
          <a:p>
            <a:r>
              <a:rPr lang="en-SG" sz="1400">
                <a:solidFill>
                  <a:srgbClr val="ACBEBE"/>
                </a:solidFill>
              </a:rPr>
              <a:t>#Convert from OD to umol: *1.667e-7</a:t>
            </a:r>
          </a:p>
          <a:p>
            <a:r>
              <a:rPr lang="en-SG" sz="1400">
                <a:solidFill>
                  <a:srgbClr val="ACBEBE"/>
                </a:solidFill>
              </a:rPr>
              <a:t>#Convert from molecs to umol: /6e17</a:t>
            </a:r>
          </a:p>
          <a:p>
            <a:r>
              <a:rPr lang="en-SG" sz="1400">
                <a:solidFill>
                  <a:srgbClr val="ACBEBE"/>
                </a:solidFill>
              </a:rPr>
              <a:t>uM_cells     = x*1.667e-6</a:t>
            </a:r>
          </a:p>
          <a:p>
            <a:r>
              <a:rPr lang="en-SG" sz="1400">
                <a:solidFill>
                  <a:srgbClr val="ACBEBE"/>
                </a:solidFill>
              </a:rPr>
              <a:t>t_frac       = t_frac_min + dt_frac*k_t_frac**ntf/(P_conc**ntf + k_t_frac**ntf)</a:t>
            </a:r>
          </a:p>
          <a:p>
            <a:r>
              <a:rPr lang="en-SG" sz="1400">
                <a:solidFill>
                  <a:srgbClr val="ACBEBE"/>
                </a:solidFill>
              </a:rPr>
              <a:t>n_T          = n_M*t_frac</a:t>
            </a:r>
          </a:p>
          <a:p>
            <a:r>
              <a:rPr lang="en-SG" sz="1400">
                <a:solidFill>
                  <a:srgbClr val="ACBEBE"/>
                </a:solidFill>
              </a:rPr>
              <a:t>uptake       = v_uptake*n_T*S/(S + k_uptake)</a:t>
            </a:r>
          </a:p>
          <a:p>
            <a:r>
              <a:rPr lang="en-SG" sz="1400">
                <a:solidFill>
                  <a:srgbClr val="ACBEBE"/>
                </a:solidFill>
              </a:rPr>
              <a:t>total_uptake = uptake*uM_cells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#Translation</a:t>
            </a:r>
          </a:p>
          <a:p>
            <a:r>
              <a:rPr lang="en-SG" sz="1400">
                <a:solidFill>
                  <a:srgbClr val="ACBEBE"/>
                </a:solidFill>
              </a:rPr>
              <a:t>#Need to convert from molecs to umol</a:t>
            </a:r>
          </a:p>
          <a:p>
            <a:r>
              <a:rPr lang="en-SG" sz="1400">
                <a:solidFill>
                  <a:srgbClr val="ACBEBE"/>
                </a:solidFill>
              </a:rPr>
              <a:t>r_sat   = P_conc/(P_conc + k_synprot)</a:t>
            </a:r>
          </a:p>
          <a:p>
            <a:r>
              <a:rPr lang="en-SG" sz="1400">
                <a:solidFill>
                  <a:srgbClr val="ACBEBE"/>
                </a:solidFill>
              </a:rPr>
              <a:t>r_inh   = k_cm/(Cm + k_cm)	</a:t>
            </a:r>
          </a:p>
          <a:p>
            <a:r>
              <a:rPr lang="en-SG" sz="1400">
                <a:solidFill>
                  <a:srgbClr val="ACBEBE"/>
                </a:solidFill>
              </a:rPr>
              <a:t>synprot = v_synprot*n_R*r_sat*r_inh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#R feedback	</a:t>
            </a:r>
          </a:p>
          <a:p>
            <a:r>
              <a:rPr lang="en-SG" sz="1400">
                <a:solidFill>
                  <a:srgbClr val="ACBEBE"/>
                </a:solidFill>
              </a:rPr>
              <a:t>PR  = P/R</a:t>
            </a:r>
          </a:p>
          <a:p>
            <a:r>
              <a:rPr lang="en-SG" sz="1400">
                <a:solidFill>
                  <a:srgbClr val="ACBEBE"/>
                </a:solidFill>
              </a:rPr>
              <a:t>reg = PR**n_fr/(k_fr**n_fr + PR**n_fr) *(1-0.046) + 0.046</a:t>
            </a:r>
          </a:p>
          <a:p>
            <a:r>
              <a:rPr lang="en-SG" sz="1400">
                <a:solidFill>
                  <a:srgbClr val="ACBEBE"/>
                </a:solidFill>
              </a:rPr>
              <a:t>fr_ = fr*reg</a:t>
            </a:r>
          </a:p>
          <a:p>
            <a:r>
              <a:rPr lang="en-SG" sz="1400">
                <a:solidFill>
                  <a:srgbClr val="ACBEBE"/>
                </a:solidFill>
              </a:rPr>
              <a:t>; fr_ = np.maximum(fr*reg, 0.046)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#Induction</a:t>
            </a:r>
          </a:p>
          <a:p>
            <a:r>
              <a:rPr lang="en-SG" sz="1400">
                <a:solidFill>
                  <a:srgbClr val="ACBEBE"/>
                </a:solidFill>
              </a:rPr>
              <a:t>fh_ = fh*ind/(k_ind + ind)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#Split pools</a:t>
            </a:r>
          </a:p>
          <a:p>
            <a:r>
              <a:rPr lang="en-SG" sz="1400">
                <a:solidFill>
                  <a:srgbClr val="ACBEBE"/>
                </a:solidFill>
              </a:rPr>
              <a:t>synp = uptake*yield_S</a:t>
            </a:r>
          </a:p>
          <a:p>
            <a:r>
              <a:rPr lang="en-SG" sz="1400">
                <a:solidFill>
                  <a:srgbClr val="ACBEBE"/>
                </a:solidFill>
              </a:rPr>
              <a:t>synQ = synprot*fq</a:t>
            </a:r>
          </a:p>
          <a:p>
            <a:r>
              <a:rPr lang="en-SG" sz="1400">
                <a:solidFill>
                  <a:srgbClr val="ACBEBE"/>
                </a:solidFill>
              </a:rPr>
              <a:t>synM = synprot*(1-fq)*fm /(fm + fr_ + fh_)</a:t>
            </a:r>
          </a:p>
          <a:p>
            <a:r>
              <a:rPr lang="en-SG" sz="1400">
                <a:solidFill>
                  <a:srgbClr val="ACBEBE"/>
                </a:solidFill>
              </a:rPr>
              <a:t>synR = synprot*(1-fq)*fr_/(fm + fr_ + fh_)</a:t>
            </a:r>
          </a:p>
          <a:p>
            <a:r>
              <a:rPr lang="en-SG" sz="1400">
                <a:solidFill>
                  <a:srgbClr val="ACBEBE"/>
                </a:solidFill>
              </a:rPr>
              <a:t>synH = synprot*(1-fq)*fh_/(fm + fr_ + fh_)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#Growth rate</a:t>
            </a:r>
          </a:p>
          <a:p>
            <a:r>
              <a:rPr lang="en-SG" sz="1400">
                <a:solidFill>
                  <a:srgbClr val="ACBEBE"/>
                </a:solidFill>
              </a:rPr>
              <a:t>mu = (synQ +synM +synR)/Mcell</a:t>
            </a:r>
          </a:p>
          <a:p>
            <a:endParaRPr lang="en-SG" sz="1400">
              <a:solidFill>
                <a:srgbClr val="ACBEBE"/>
              </a:solidFill>
            </a:endParaRPr>
          </a:p>
          <a:p>
            <a:r>
              <a:rPr lang="en-SG" sz="1400">
                <a:solidFill>
                  <a:srgbClr val="ACBEBE"/>
                </a:solidFill>
              </a:rPr>
              <a:t>dS = -dil*S +dil*Sin -total_uptake</a:t>
            </a:r>
          </a:p>
          <a:p>
            <a:r>
              <a:rPr lang="en-SG" sz="1400">
                <a:solidFill>
                  <a:srgbClr val="ACBEBE"/>
                </a:solidFill>
              </a:rPr>
              <a:t>dx = -dil*x +x*mu </a:t>
            </a:r>
          </a:p>
          <a:p>
            <a:r>
              <a:rPr lang="en-SG" sz="1400">
                <a:solidFill>
                  <a:srgbClr val="ACBEBE"/>
                </a:solidFill>
              </a:rPr>
              <a:t>dP = -mu*P +synp -synprot</a:t>
            </a:r>
          </a:p>
          <a:p>
            <a:r>
              <a:rPr lang="en-SG" sz="1400">
                <a:solidFill>
                  <a:srgbClr val="ACBEBE"/>
                </a:solidFill>
              </a:rPr>
              <a:t>dQ = -mu*Q +synQ</a:t>
            </a:r>
          </a:p>
          <a:p>
            <a:r>
              <a:rPr lang="en-SG" sz="1400">
                <a:solidFill>
                  <a:srgbClr val="ACBEBE"/>
                </a:solidFill>
              </a:rPr>
              <a:t>dR = -mu*R +synR</a:t>
            </a:r>
          </a:p>
          <a:p>
            <a:r>
              <a:rPr lang="en-SG" sz="1400">
                <a:solidFill>
                  <a:srgbClr val="ACBEBE"/>
                </a:solidFill>
              </a:rPr>
              <a:t>dM = -mu*M +synM</a:t>
            </a:r>
          </a:p>
          <a:p>
            <a:r>
              <a:rPr lang="en-SG" sz="1400">
                <a:solidFill>
                  <a:srgbClr val="ACBEBE"/>
                </a:solidFill>
              </a:rPr>
              <a:t>dH = -mu*H +synH</a:t>
            </a:r>
          </a:p>
          <a:p>
            <a:endParaRPr lang="en-SG" sz="1400">
              <a:solidFill>
                <a:srgbClr val="ACBE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295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09339"/>
              </p:ext>
            </p:extLst>
          </p:nvPr>
        </p:nvGraphicFramePr>
        <p:xfrm>
          <a:off x="7040880" y="2795270"/>
          <a:ext cx="3657599" cy="263626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21631"/>
                <a:gridCol w="590370"/>
                <a:gridCol w="1145598"/>
              </a:tblGrid>
              <a:tr h="292918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Free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Identifiable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Without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7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7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3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Without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8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8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Without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8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8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Without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9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2918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With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9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055932"/>
              </p:ext>
            </p:extLst>
          </p:nvPr>
        </p:nvGraphicFramePr>
        <p:xfrm>
          <a:off x="870966" y="1954017"/>
          <a:ext cx="5758434" cy="3477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8226"/>
                <a:gridCol w="3950208"/>
              </a:tblGrid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v_uptake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Maximum substrate uptake rate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k_uptake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MM constant for uptake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654619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t_frac_min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Minimum transporter fraction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dt_frac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Maximum increase in transporter fraction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k_t_frac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MM constant for transporter regulation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k_synprot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MM constant for translation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k_fr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MM constant for ribosome regulation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fm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Scaling factor for M synthesis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52862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fq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Scaling factor for Q synthesis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217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317812"/>
              </p:ext>
            </p:extLst>
          </p:nvPr>
        </p:nvGraphicFramePr>
        <p:xfrm>
          <a:off x="190770" y="1227987"/>
          <a:ext cx="5905230" cy="3728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05794"/>
              </p:ext>
            </p:extLst>
          </p:nvPr>
        </p:nvGraphicFramePr>
        <p:xfrm>
          <a:off x="6096000" y="1227987"/>
          <a:ext cx="6096000" cy="3728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905256" y="3877056"/>
            <a:ext cx="1005840" cy="539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6571488" y="2642616"/>
            <a:ext cx="1005840" cy="1773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2923032" y="1810512"/>
            <a:ext cx="2526792" cy="8321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8223504" y="1953768"/>
            <a:ext cx="2526792" cy="8321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732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317812"/>
              </p:ext>
            </p:extLst>
          </p:nvPr>
        </p:nvGraphicFramePr>
        <p:xfrm>
          <a:off x="190770" y="1227987"/>
          <a:ext cx="5905230" cy="3728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752706"/>
              </p:ext>
            </p:extLst>
          </p:nvPr>
        </p:nvGraphicFramePr>
        <p:xfrm>
          <a:off x="6096000" y="1182266"/>
          <a:ext cx="6096000" cy="3819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92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85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33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5" t="44400" r="35500" b="11467"/>
          <a:stretch/>
        </p:blipFill>
        <p:spPr>
          <a:xfrm>
            <a:off x="3540252" y="1041481"/>
            <a:ext cx="5294376" cy="47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1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OT2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mtClean="0"/>
              <a:t>Partial instead of full combinatorial assembly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882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Assumptions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15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Converting between biomass and OD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mtClean="0"/>
              <a:t>Assume constant amount of protein per cell</a:t>
            </a:r>
          </a:p>
          <a:p>
            <a:r>
              <a:rPr lang="en-SG" smtClean="0"/>
              <a:t>Assume constant number of cells per OD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03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Assume constant number of cells per OD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Light scattering is size dependent but the variation is small if kept within a certain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E. coli cells that are still growing are between 0.9~1.5um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/>
              <a:t>1 OD taken to be 500 million to 1.2 billion cells per </a:t>
            </a:r>
            <a:r>
              <a:rPr lang="en-SG" smtClean="0"/>
              <a:t>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Does not apply to cells with length 0.7um in the stationary phase</a:t>
            </a:r>
          </a:p>
          <a:p>
            <a:endParaRPr lang="en-SG"/>
          </a:p>
        </p:txBody>
      </p:sp>
      <p:sp>
        <p:nvSpPr>
          <p:cNvPr id="11" name="Picture Placeholder 10"/>
          <p:cNvSpPr>
            <a:spLocks noGrp="1"/>
          </p:cNvSpPr>
          <p:nvPr>
            <p:ph type="pic" idx="1"/>
          </p:nvPr>
        </p:nvSpPr>
        <p:spPr/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6575" t="18534" r="19900" b="10800"/>
          <a:stretch/>
        </p:blipFill>
        <p:spPr>
          <a:xfrm>
            <a:off x="6321552" y="0"/>
            <a:ext cx="5870448" cy="69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Not necessarily true but apparently depends on the strain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mtClean="0"/>
              <a:t>Some researchers have proposed the concept of a “unit” of cell size but it has not been used in resource-related studies</a:t>
            </a:r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Assume constant amount of protein per cell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626" t="16533" r="14799" b="27600"/>
          <a:stretch/>
        </p:blipFill>
        <p:spPr>
          <a:xfrm>
            <a:off x="5782056" y="1513332"/>
            <a:ext cx="6409944" cy="3831336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1575" t="17639" r="40960" b="9939"/>
          <a:stretch/>
        </p:blipFill>
        <p:spPr>
          <a:xfrm>
            <a:off x="5782056" y="21820"/>
            <a:ext cx="6409944" cy="696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Curve Fitting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021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Free Parameters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mtClean="0"/>
              <a:t>Substrate uptake: v_uptake, k_uptake</a:t>
            </a:r>
          </a:p>
          <a:p>
            <a:r>
              <a:rPr lang="en-SG" smtClean="0"/>
              <a:t>Proportion of M pool involved in transport: t_frac_min, dt_frac, k_t_frac</a:t>
            </a:r>
          </a:p>
          <a:p>
            <a:r>
              <a:rPr lang="en-SG" smtClean="0"/>
              <a:t>Protein synthesis: k_synprot</a:t>
            </a:r>
          </a:p>
          <a:p>
            <a:r>
              <a:rPr lang="en-SG" smtClean="0"/>
              <a:t>R pool feedback: k_fr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5034701"/>
      </p:ext>
    </p:extLst>
  </p:cSld>
  <p:clrMapOvr>
    <a:masterClrMapping/>
  </p:clrMapOvr>
</p:sld>
</file>

<file path=ppt/theme/theme1.xml><?xml version="1.0" encoding="utf-8"?>
<a:theme xmlns:a="http://schemas.openxmlformats.org/drawingml/2006/main" name="Delft and Se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ft and Sea" id="{832348B6-1841-4B1E-BB6C-86A72C5E55EE}" vid="{0E943E44-A39A-4C74-9C2B-7F04932A2E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Delft and Sea</Template>
  <TotalTime>3014</TotalTime>
  <Words>427</Words>
  <Application>Microsoft Office PowerPoint</Application>
  <PresentationFormat>Widescreen</PresentationFormat>
  <Paragraphs>130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Delft and Sea</vt:lpstr>
      <vt:lpstr>PowerPoint Presentation</vt:lpstr>
      <vt:lpstr>Equations</vt:lpstr>
      <vt:lpstr>PowerPoint Presentation</vt:lpstr>
      <vt:lpstr>Assumptions</vt:lpstr>
      <vt:lpstr>Converting between biomass and OD</vt:lpstr>
      <vt:lpstr>Assume constant number of cells per OD</vt:lpstr>
      <vt:lpstr>Assume constant amount of protein per cell</vt:lpstr>
      <vt:lpstr>Curve Fitting</vt:lpstr>
      <vt:lpstr>Free Parameters</vt:lpstr>
      <vt:lpstr>PowerPoint Presentation</vt:lpstr>
      <vt:lpstr>PowerPoint Presentation</vt:lpstr>
      <vt:lpstr>PowerPoint Presentation</vt:lpstr>
      <vt:lpstr>PowerPoint Presentation</vt:lpstr>
      <vt:lpstr>Source for E. coli Physiological Parameters</vt:lpstr>
      <vt:lpstr>PowerPoint Presentation</vt:lpstr>
      <vt:lpstr>Source for Model Data</vt:lpstr>
      <vt:lpstr>PowerPoint Presentation</vt:lpstr>
      <vt:lpstr>PowerPoint Presentation</vt:lpstr>
      <vt:lpstr>PowerPoint Presentation</vt:lpstr>
      <vt:lpstr>Curve-Fitting with Synthetic Data</vt:lpstr>
      <vt:lpstr>Observations </vt:lpstr>
      <vt:lpstr>PowerPoint Presentation</vt:lpstr>
      <vt:lpstr>PowerPoint Presentation</vt:lpstr>
      <vt:lpstr>PowerPoint Presentation</vt:lpstr>
      <vt:lpstr>PowerPoint Presentation</vt:lpstr>
      <vt:lpstr>Increasing free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 Ngo</dc:creator>
  <cp:lastModifiedBy>Russell Ngo</cp:lastModifiedBy>
  <cp:revision>27</cp:revision>
  <dcterms:created xsi:type="dcterms:W3CDTF">2021-03-29T07:51:16Z</dcterms:created>
  <dcterms:modified xsi:type="dcterms:W3CDTF">2021-04-23T02:49:25Z</dcterms:modified>
</cp:coreProperties>
</file>